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9" r:id="rId4"/>
    <p:sldId id="260" r:id="rId5"/>
    <p:sldId id="261" r:id="rId6"/>
    <p:sldId id="262" r:id="rId7"/>
    <p:sldId id="258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AE800306-C165-4E98-9088-1CA7E7A6A7ED}">
          <p14:sldIdLst>
            <p14:sldId id="256"/>
          </p14:sldIdLst>
        </p14:section>
        <p14:section name="Untitled Section" id="{6A5E71E3-4383-493F-9D7A-910C17215566}">
          <p14:sldIdLst>
            <p14:sldId id="257"/>
            <p14:sldId id="259"/>
            <p14:sldId id="260"/>
            <p14:sldId id="261"/>
            <p14:sldId id="262"/>
            <p14:sldId id="258"/>
            <p14:sldId id="263"/>
            <p14:sldId id="264"/>
            <p14:sldId id="265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0AC2E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71" autoAdjust="0"/>
  </p:normalViewPr>
  <p:slideViewPr>
    <p:cSldViewPr>
      <p:cViewPr>
        <p:scale>
          <a:sx n="134" d="100"/>
          <a:sy n="134" d="100"/>
        </p:scale>
        <p:origin x="-954" y="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0" d="100"/>
        <a:sy n="12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7B51BE-F589-42EA-8D65-92F778BA6232}" type="datetimeFigureOut">
              <a:rPr lang="en-AU" smtClean="0"/>
              <a:t>9/04/2015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A48FE5-40DE-48C8-B74B-CD43BEA5340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688374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13ADEF-1232-40E6-AA0C-2DC4E3D89003}" type="datetimeFigureOut">
              <a:rPr lang="en-GB" smtClean="0"/>
              <a:pPr/>
              <a:t>09/04/2015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5E719B-CAD1-4CDF-AC07-FD62E51C143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55568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5E719B-CAD1-4CDF-AC07-FD62E51C143C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54944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94E21-51E1-4AAB-931E-785DA9B52B9D}" type="datetimeFigureOut">
              <a:rPr lang="en-GB" smtClean="0"/>
              <a:pPr/>
              <a:t>09/04/2015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248AB-E565-412B-9D95-9B07D6A4F3F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94E21-51E1-4AAB-931E-785DA9B52B9D}" type="datetimeFigureOut">
              <a:rPr lang="en-GB" smtClean="0"/>
              <a:pPr/>
              <a:t>09/04/2015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248AB-E565-412B-9D95-9B07D6A4F3F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94E21-51E1-4AAB-931E-785DA9B52B9D}" type="datetimeFigureOut">
              <a:rPr lang="en-GB" smtClean="0"/>
              <a:pPr/>
              <a:t>09/04/2015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248AB-E565-412B-9D95-9B07D6A4F3F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94E21-51E1-4AAB-931E-785DA9B52B9D}" type="datetimeFigureOut">
              <a:rPr lang="en-GB" smtClean="0"/>
              <a:pPr/>
              <a:t>09/04/2015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248AB-E565-412B-9D95-9B07D6A4F3F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94E21-51E1-4AAB-931E-785DA9B52B9D}" type="datetimeFigureOut">
              <a:rPr lang="en-GB" smtClean="0"/>
              <a:pPr/>
              <a:t>09/04/2015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248AB-E565-412B-9D95-9B07D6A4F3F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94E21-51E1-4AAB-931E-785DA9B52B9D}" type="datetimeFigureOut">
              <a:rPr lang="en-GB" smtClean="0"/>
              <a:pPr/>
              <a:t>09/04/2015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248AB-E565-412B-9D95-9B07D6A4F3F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94E21-51E1-4AAB-931E-785DA9B52B9D}" type="datetimeFigureOut">
              <a:rPr lang="en-GB" smtClean="0"/>
              <a:pPr/>
              <a:t>09/04/2015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248AB-E565-412B-9D95-9B07D6A4F3F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5661248"/>
            <a:ext cx="5102352" cy="1030224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248AB-E565-412B-9D95-9B07D6A4F3F3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267744" y="5661248"/>
            <a:ext cx="6400800" cy="434008"/>
          </a:xfr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rgbClr val="70AC2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A finalist in the BLASST Good Practice Awards</a:t>
            </a:r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94E21-51E1-4AAB-931E-785DA9B52B9D}" type="datetimeFigureOut">
              <a:rPr lang="en-GB" smtClean="0"/>
              <a:pPr/>
              <a:t>09/04/2015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248AB-E565-412B-9D95-9B07D6A4F3F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94E21-51E1-4AAB-931E-785DA9B52B9D}" type="datetimeFigureOut">
              <a:rPr lang="en-GB" smtClean="0"/>
              <a:pPr/>
              <a:t>09/04/2015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248AB-E565-412B-9D95-9B07D6A4F3F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F94E21-51E1-4AAB-931E-785DA9B52B9D}" type="datetimeFigureOut">
              <a:rPr lang="en-GB" smtClean="0"/>
              <a:pPr/>
              <a:t>09/04/2015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C248AB-E565-412B-9D95-9B07D6A4F3F3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93"/>
          <a:stretch/>
        </p:blipFill>
        <p:spPr>
          <a:xfrm>
            <a:off x="-180527" y="0"/>
            <a:ext cx="9577064" cy="6497960"/>
          </a:xfrm>
          <a:prstGeom prst="rect">
            <a:avLst/>
          </a:prstGeom>
        </p:spPr>
      </p:pic>
      <p:sp>
        <p:nvSpPr>
          <p:cNvPr id="5" name="Rounded Rectangle 4"/>
          <p:cNvSpPr/>
          <p:nvPr/>
        </p:nvSpPr>
        <p:spPr>
          <a:xfrm>
            <a:off x="-180528" y="6497960"/>
            <a:ext cx="9577064" cy="36004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84368" y="6401221"/>
            <a:ext cx="864096" cy="412155"/>
          </a:xfrm>
        </p:spPr>
        <p:txBody>
          <a:bodyPr/>
          <a:lstStyle/>
          <a:p>
            <a:fld id="{1EC248AB-E565-412B-9D95-9B07D6A4F3F3}" type="slidenum">
              <a:rPr lang="en-GB" smtClean="0">
                <a:solidFill>
                  <a:schemeClr val="accent6"/>
                </a:solidFill>
                <a:latin typeface="Arial Black" pitchFamily="34" charset="0"/>
              </a:rPr>
              <a:pPr/>
              <a:t>1</a:t>
            </a:fld>
            <a:r>
              <a:rPr lang="en-GB" dirty="0" smtClean="0">
                <a:solidFill>
                  <a:schemeClr val="accent6"/>
                </a:solidFill>
                <a:latin typeface="Arial Black" pitchFamily="34" charset="0"/>
              </a:rPr>
              <a:t> of 10</a:t>
            </a:r>
            <a:endParaRPr lang="en-GB" dirty="0">
              <a:solidFill>
                <a:schemeClr val="accent6"/>
              </a:solidFill>
              <a:latin typeface="Arial Black" pitchFamily="34" charset="0"/>
            </a:endParaRPr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8028384" y="6401221"/>
            <a:ext cx="792088" cy="41215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 dirty="0" smtClean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35496" y="6741368"/>
            <a:ext cx="8712968" cy="0"/>
          </a:xfrm>
          <a:prstGeom prst="line">
            <a:avLst/>
          </a:prstGeom>
          <a:ln w="2222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3275856" y="404664"/>
            <a:ext cx="6696744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6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Blasst</a:t>
            </a:r>
            <a:r>
              <a:rPr lang="en-AU" sz="3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AU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– Good</a:t>
            </a:r>
            <a:br>
              <a:rPr lang="en-AU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Practice Presentation </a:t>
            </a:r>
          </a:p>
          <a:p>
            <a:pPr algn="ctr"/>
            <a:endParaRPr lang="en-AU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A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Whole of Institution Support</a:t>
            </a:r>
            <a:br>
              <a:rPr lang="en-A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for Sessional Staff Category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247964" y="3779930"/>
            <a:ext cx="47525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Carolyn Barker AM</a:t>
            </a:r>
          </a:p>
          <a:p>
            <a:pPr algn="ctr"/>
            <a:r>
              <a:rPr lang="en-A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Chief Executive Officer</a:t>
            </a:r>
          </a:p>
          <a:p>
            <a:pPr algn="ctr"/>
            <a:r>
              <a:rPr lang="en-A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Endeavour Learning Group</a:t>
            </a:r>
          </a:p>
          <a:p>
            <a:pPr algn="ctr"/>
            <a:r>
              <a:rPr lang="en-A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www.endeavour.edu.au</a:t>
            </a:r>
            <a:endParaRPr lang="en-AU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advClick="0" advTm="29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30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30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9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-180528" y="6497960"/>
            <a:ext cx="9577064" cy="36004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84368" y="6401221"/>
            <a:ext cx="432048" cy="412155"/>
          </a:xfrm>
        </p:spPr>
        <p:txBody>
          <a:bodyPr/>
          <a:lstStyle/>
          <a:p>
            <a:fld id="{1EC248AB-E565-412B-9D95-9B07D6A4F3F3}" type="slidenum">
              <a:rPr lang="en-GB" smtClean="0">
                <a:solidFill>
                  <a:schemeClr val="accent6"/>
                </a:solidFill>
                <a:latin typeface="Arial Black" pitchFamily="34" charset="0"/>
              </a:rPr>
              <a:pPr/>
              <a:t>10</a:t>
            </a:fld>
            <a:endParaRPr lang="en-GB" dirty="0">
              <a:solidFill>
                <a:schemeClr val="accent6"/>
              </a:solidFill>
              <a:latin typeface="Arial Black" pitchFamily="34" charset="0"/>
            </a:endParaRPr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8028384" y="6401221"/>
            <a:ext cx="792088" cy="41215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>
                <a:solidFill>
                  <a:schemeClr val="accent6"/>
                </a:solidFill>
                <a:latin typeface="Arial Black" pitchFamily="34" charset="0"/>
              </a:rPr>
              <a:t>o</a:t>
            </a: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f 10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35496" y="6741368"/>
            <a:ext cx="8712968" cy="0"/>
          </a:xfrm>
          <a:prstGeom prst="line">
            <a:avLst/>
          </a:prstGeom>
          <a:ln w="2222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88640"/>
            <a:ext cx="6096000" cy="6096000"/>
          </a:xfrm>
          <a:prstGeom prst="rect">
            <a:avLst/>
          </a:prstGeom>
        </p:spPr>
      </p:pic>
    </p:spTree>
  </p:cSld>
  <p:clrMapOvr>
    <a:masterClrMapping/>
  </p:clrMapOvr>
  <p:transition advClick="0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0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-180528" y="6497960"/>
            <a:ext cx="9577064" cy="36004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84368" y="6401221"/>
            <a:ext cx="432048" cy="412155"/>
          </a:xfrm>
        </p:spPr>
        <p:txBody>
          <a:bodyPr/>
          <a:lstStyle/>
          <a:p>
            <a:fld id="{1EC248AB-E565-412B-9D95-9B07D6A4F3F3}" type="slidenum">
              <a:rPr lang="en-GB" smtClean="0">
                <a:solidFill>
                  <a:schemeClr val="accent6"/>
                </a:solidFill>
                <a:latin typeface="Arial Black" pitchFamily="34" charset="0"/>
              </a:rPr>
              <a:pPr/>
              <a:t>2</a:t>
            </a:fld>
            <a:endParaRPr lang="en-GB" dirty="0">
              <a:solidFill>
                <a:schemeClr val="accent6"/>
              </a:solidFill>
              <a:latin typeface="Arial Black" pitchFamily="34" charset="0"/>
            </a:endParaRPr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8028384" y="6401221"/>
            <a:ext cx="792088" cy="41215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>
                <a:solidFill>
                  <a:schemeClr val="accent6"/>
                </a:solidFill>
                <a:latin typeface="Arial Black" pitchFamily="34" charset="0"/>
              </a:rPr>
              <a:t>o</a:t>
            </a: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f 10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35496" y="6741368"/>
            <a:ext cx="8712968" cy="0"/>
          </a:xfrm>
          <a:prstGeom prst="line">
            <a:avLst/>
          </a:prstGeom>
          <a:ln w="2222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50" y="0"/>
            <a:ext cx="9739331" cy="649796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23528" y="404664"/>
            <a:ext cx="78488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Building brand ambassadors.</a:t>
            </a:r>
            <a:endParaRPr lang="en-AU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advClick="0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0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-180528" y="6497960"/>
            <a:ext cx="9577064" cy="36004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84368" y="6401221"/>
            <a:ext cx="432048" cy="412155"/>
          </a:xfrm>
        </p:spPr>
        <p:txBody>
          <a:bodyPr/>
          <a:lstStyle/>
          <a:p>
            <a:fld id="{1EC248AB-E565-412B-9D95-9B07D6A4F3F3}" type="slidenum">
              <a:rPr lang="en-GB" smtClean="0">
                <a:solidFill>
                  <a:schemeClr val="accent6"/>
                </a:solidFill>
                <a:latin typeface="Arial Black" pitchFamily="34" charset="0"/>
              </a:rPr>
              <a:pPr/>
              <a:t>3</a:t>
            </a:fld>
            <a:endParaRPr lang="en-GB" dirty="0">
              <a:solidFill>
                <a:schemeClr val="accent6"/>
              </a:solidFill>
              <a:latin typeface="Arial Black" pitchFamily="34" charset="0"/>
            </a:endParaRPr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8028384" y="6401221"/>
            <a:ext cx="792088" cy="41215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>
                <a:solidFill>
                  <a:schemeClr val="accent6"/>
                </a:solidFill>
                <a:latin typeface="Arial Black" pitchFamily="34" charset="0"/>
              </a:rPr>
              <a:t>o</a:t>
            </a: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f 10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35496" y="6741368"/>
            <a:ext cx="8712968" cy="0"/>
          </a:xfrm>
          <a:prstGeom prst="line">
            <a:avLst/>
          </a:prstGeom>
          <a:ln w="2222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611560" y="476672"/>
            <a:ext cx="77048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AU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AU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55071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79512" y="5482791"/>
            <a:ext cx="78488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Aligning purpose and values.</a:t>
            </a:r>
            <a:endParaRPr lang="en-AU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advClick="0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0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-180528" y="6497960"/>
            <a:ext cx="9577064" cy="36004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84368" y="6401221"/>
            <a:ext cx="432048" cy="412155"/>
          </a:xfrm>
        </p:spPr>
        <p:txBody>
          <a:bodyPr/>
          <a:lstStyle/>
          <a:p>
            <a:fld id="{1EC248AB-E565-412B-9D95-9B07D6A4F3F3}" type="slidenum">
              <a:rPr lang="en-GB" smtClean="0">
                <a:solidFill>
                  <a:schemeClr val="accent6"/>
                </a:solidFill>
                <a:latin typeface="Arial Black" pitchFamily="34" charset="0"/>
              </a:rPr>
              <a:pPr/>
              <a:t>4</a:t>
            </a:fld>
            <a:endParaRPr lang="en-GB" dirty="0">
              <a:solidFill>
                <a:schemeClr val="accent6"/>
              </a:solidFill>
              <a:latin typeface="Arial Black" pitchFamily="34" charset="0"/>
            </a:endParaRPr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8028384" y="6401221"/>
            <a:ext cx="792088" cy="41215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>
                <a:solidFill>
                  <a:schemeClr val="accent6"/>
                </a:solidFill>
                <a:latin typeface="Arial Black" pitchFamily="34" charset="0"/>
              </a:rPr>
              <a:t>o</a:t>
            </a: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f 10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35496" y="6741368"/>
            <a:ext cx="8712968" cy="0"/>
          </a:xfrm>
          <a:prstGeom prst="line">
            <a:avLst/>
          </a:prstGeom>
          <a:ln w="2222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742069" cy="649796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043608" y="4042481"/>
            <a:ext cx="784887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AU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Communicate,</a:t>
            </a:r>
            <a:br>
              <a:rPr lang="en-AU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communicate,</a:t>
            </a:r>
            <a:br>
              <a:rPr lang="en-AU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communicate.</a:t>
            </a:r>
            <a:endParaRPr lang="en-AU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advClick="0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0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-180528" y="6497960"/>
            <a:ext cx="9577064" cy="36004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84368" y="6401221"/>
            <a:ext cx="432048" cy="412155"/>
          </a:xfrm>
        </p:spPr>
        <p:txBody>
          <a:bodyPr/>
          <a:lstStyle/>
          <a:p>
            <a:fld id="{1EC248AB-E565-412B-9D95-9B07D6A4F3F3}" type="slidenum">
              <a:rPr lang="en-GB" smtClean="0">
                <a:solidFill>
                  <a:schemeClr val="accent6"/>
                </a:solidFill>
                <a:latin typeface="Arial Black" pitchFamily="34" charset="0"/>
              </a:rPr>
              <a:pPr/>
              <a:t>5</a:t>
            </a:fld>
            <a:endParaRPr lang="en-GB" dirty="0">
              <a:solidFill>
                <a:schemeClr val="accent6"/>
              </a:solidFill>
              <a:latin typeface="Arial Black" pitchFamily="34" charset="0"/>
            </a:endParaRPr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8028384" y="6401221"/>
            <a:ext cx="792088" cy="41215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>
                <a:solidFill>
                  <a:schemeClr val="accent6"/>
                </a:solidFill>
                <a:latin typeface="Arial Black" pitchFamily="34" charset="0"/>
              </a:rPr>
              <a:t>o</a:t>
            </a: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f 10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35496" y="6741368"/>
            <a:ext cx="8712968" cy="0"/>
          </a:xfrm>
          <a:prstGeom prst="line">
            <a:avLst/>
          </a:prstGeom>
          <a:ln w="2222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539552" y="332656"/>
            <a:ext cx="76328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A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AU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0000" y="0"/>
            <a:ext cx="9739331" cy="649796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979969" y="4581128"/>
            <a:ext cx="61926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Critical success factors.</a:t>
            </a:r>
            <a:endParaRPr lang="en-AU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advClick="0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0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-180528" y="6497960"/>
            <a:ext cx="9577064" cy="36004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84368" y="6401221"/>
            <a:ext cx="432048" cy="412155"/>
          </a:xfrm>
        </p:spPr>
        <p:txBody>
          <a:bodyPr/>
          <a:lstStyle/>
          <a:p>
            <a:fld id="{1EC248AB-E565-412B-9D95-9B07D6A4F3F3}" type="slidenum">
              <a:rPr lang="en-GB" smtClean="0">
                <a:solidFill>
                  <a:schemeClr val="accent6"/>
                </a:solidFill>
                <a:latin typeface="Arial Black" pitchFamily="34" charset="0"/>
              </a:rPr>
              <a:pPr/>
              <a:t>6</a:t>
            </a:fld>
            <a:endParaRPr lang="en-GB" dirty="0">
              <a:solidFill>
                <a:schemeClr val="accent6"/>
              </a:solidFill>
              <a:latin typeface="Arial Black" pitchFamily="34" charset="0"/>
            </a:endParaRPr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8028384" y="6401221"/>
            <a:ext cx="792088" cy="41215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>
                <a:solidFill>
                  <a:schemeClr val="accent6"/>
                </a:solidFill>
                <a:latin typeface="Arial Black" pitchFamily="34" charset="0"/>
              </a:rPr>
              <a:t>o</a:t>
            </a: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f 10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35496" y="6741368"/>
            <a:ext cx="8712968" cy="0"/>
          </a:xfrm>
          <a:prstGeom prst="line">
            <a:avLst/>
          </a:prstGeom>
          <a:ln w="2222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539552" y="476672"/>
            <a:ext cx="7704856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A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1662" y="7695"/>
            <a:ext cx="9739331" cy="649796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79512" y="4869160"/>
            <a:ext cx="61926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Positive Outcomes.</a:t>
            </a:r>
            <a:endParaRPr lang="en-AU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advClick="0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0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-180528" y="6497960"/>
            <a:ext cx="9577064" cy="36004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84368" y="6401221"/>
            <a:ext cx="432048" cy="412155"/>
          </a:xfrm>
        </p:spPr>
        <p:txBody>
          <a:bodyPr/>
          <a:lstStyle/>
          <a:p>
            <a:fld id="{1EC248AB-E565-412B-9D95-9B07D6A4F3F3}" type="slidenum">
              <a:rPr lang="en-GB" smtClean="0">
                <a:solidFill>
                  <a:schemeClr val="accent6"/>
                </a:solidFill>
                <a:latin typeface="Arial Black" pitchFamily="34" charset="0"/>
              </a:rPr>
              <a:pPr/>
              <a:t>7</a:t>
            </a:fld>
            <a:endParaRPr lang="en-GB" dirty="0">
              <a:solidFill>
                <a:schemeClr val="accent6"/>
              </a:solidFill>
              <a:latin typeface="Arial Black" pitchFamily="34" charset="0"/>
            </a:endParaRPr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8028384" y="6401221"/>
            <a:ext cx="792088" cy="41215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>
                <a:solidFill>
                  <a:schemeClr val="accent6"/>
                </a:solidFill>
                <a:latin typeface="Arial Black" pitchFamily="34" charset="0"/>
              </a:rPr>
              <a:t>o</a:t>
            </a: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f 10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35496" y="6741368"/>
            <a:ext cx="8712968" cy="0"/>
          </a:xfrm>
          <a:prstGeom prst="line">
            <a:avLst/>
          </a:prstGeom>
          <a:ln w="2222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611560" y="404664"/>
            <a:ext cx="77048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A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A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5493"/>
            <a:ext cx="9762553" cy="651345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67544" y="3717032"/>
            <a:ext cx="61926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Continued</a:t>
            </a:r>
            <a:br>
              <a:rPr lang="en-AU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resourcing.</a:t>
            </a:r>
            <a:endParaRPr lang="en-AU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advClick="0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0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-180528" y="6497960"/>
            <a:ext cx="9577064" cy="36004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84368" y="6401221"/>
            <a:ext cx="432048" cy="412155"/>
          </a:xfrm>
        </p:spPr>
        <p:txBody>
          <a:bodyPr/>
          <a:lstStyle/>
          <a:p>
            <a:fld id="{1EC248AB-E565-412B-9D95-9B07D6A4F3F3}" type="slidenum">
              <a:rPr lang="en-GB" smtClean="0">
                <a:solidFill>
                  <a:schemeClr val="accent6"/>
                </a:solidFill>
                <a:latin typeface="Arial Black" pitchFamily="34" charset="0"/>
              </a:rPr>
              <a:pPr/>
              <a:t>8</a:t>
            </a:fld>
            <a:endParaRPr lang="en-GB" dirty="0">
              <a:solidFill>
                <a:schemeClr val="accent6"/>
              </a:solidFill>
              <a:latin typeface="Arial Black" pitchFamily="34" charset="0"/>
            </a:endParaRPr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8028384" y="6401221"/>
            <a:ext cx="792088" cy="41215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>
                <a:solidFill>
                  <a:schemeClr val="accent6"/>
                </a:solidFill>
                <a:latin typeface="Arial Black" pitchFamily="34" charset="0"/>
              </a:rPr>
              <a:t>o</a:t>
            </a: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f 10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35496" y="6741368"/>
            <a:ext cx="8712968" cy="0"/>
          </a:xfrm>
          <a:prstGeom prst="line">
            <a:avLst/>
          </a:prstGeom>
          <a:ln w="2222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611561" y="548680"/>
            <a:ext cx="77768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endParaRPr lang="en-A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A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AU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1055" y="0"/>
            <a:ext cx="10002095" cy="649796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67544" y="294819"/>
            <a:ext cx="61926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Areas of improvement.</a:t>
            </a:r>
            <a:endParaRPr lang="en-AU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advClick="0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0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-180528" y="6497960"/>
            <a:ext cx="9577064" cy="36004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84368" y="6401221"/>
            <a:ext cx="432048" cy="412155"/>
          </a:xfrm>
        </p:spPr>
        <p:txBody>
          <a:bodyPr/>
          <a:lstStyle/>
          <a:p>
            <a:fld id="{1EC248AB-E565-412B-9D95-9B07D6A4F3F3}" type="slidenum">
              <a:rPr lang="en-GB" smtClean="0">
                <a:solidFill>
                  <a:schemeClr val="accent6"/>
                </a:solidFill>
                <a:latin typeface="Arial Black" pitchFamily="34" charset="0"/>
              </a:rPr>
              <a:pPr/>
              <a:t>9</a:t>
            </a:fld>
            <a:endParaRPr lang="en-GB" dirty="0">
              <a:solidFill>
                <a:schemeClr val="accent6"/>
              </a:solidFill>
              <a:latin typeface="Arial Black" pitchFamily="34" charset="0"/>
            </a:endParaRPr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8028384" y="6401221"/>
            <a:ext cx="792088" cy="41215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>
                <a:solidFill>
                  <a:schemeClr val="accent6"/>
                </a:solidFill>
                <a:latin typeface="Arial Black" pitchFamily="34" charset="0"/>
              </a:rPr>
              <a:t>o</a:t>
            </a: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f 10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35496" y="6741368"/>
            <a:ext cx="8712968" cy="0"/>
          </a:xfrm>
          <a:prstGeom prst="line">
            <a:avLst/>
          </a:prstGeom>
          <a:ln w="2222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539552" y="580692"/>
            <a:ext cx="77048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AU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A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A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A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796"/>
          <a:stretch/>
        </p:blipFill>
        <p:spPr>
          <a:xfrm>
            <a:off x="0" y="-38053"/>
            <a:ext cx="10332640" cy="652534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995936" y="4941168"/>
            <a:ext cx="61926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Evidence of success.</a:t>
            </a:r>
            <a:endParaRPr lang="en-AU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advClick="0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0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719</TotalTime>
  <Words>72</Words>
  <Application>Microsoft Office PowerPoint</Application>
  <PresentationFormat>On-screen Show (4:3)</PresentationFormat>
  <Paragraphs>38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Kevin Hickey</dc:creator>
  <cp:lastModifiedBy>Julia Frederick</cp:lastModifiedBy>
  <cp:revision>80</cp:revision>
  <cp:lastPrinted>2015-04-09T00:46:25Z</cp:lastPrinted>
  <dcterms:created xsi:type="dcterms:W3CDTF">2010-06-24T14:41:07Z</dcterms:created>
  <dcterms:modified xsi:type="dcterms:W3CDTF">2015-04-09T03:54:53Z</dcterms:modified>
</cp:coreProperties>
</file>