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63" r:id="rId5"/>
    <p:sldId id="269" r:id="rId6"/>
    <p:sldId id="273" r:id="rId7"/>
    <p:sldId id="266" r:id="rId8"/>
    <p:sldId id="270" r:id="rId9"/>
    <p:sldId id="271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0060A8"/>
    <a:srgbClr val="FF5A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7" autoAdjust="0"/>
    <p:restoredTop sz="89136" autoAdjust="0"/>
  </p:normalViewPr>
  <p:slideViewPr>
    <p:cSldViewPr>
      <p:cViewPr>
        <p:scale>
          <a:sx n="109" d="100"/>
          <a:sy n="109" d="100"/>
        </p:scale>
        <p:origin x="-167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381" y="-10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tracey.winning@adelaide.edu.au" TargetMode="External"/><Relationship Id="rId1" Type="http://schemas.openxmlformats.org/officeDocument/2006/relationships/hyperlink" Target="mailto:dimitra.lekkas@adelaide.edu.au" TargetMode="External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mailto:tracey.winning@adelaide.edu.au" TargetMode="External"/><Relationship Id="rId2" Type="http://schemas.openxmlformats.org/officeDocument/2006/relationships/image" Target="../media/image4.png"/><Relationship Id="rId1" Type="http://schemas.openxmlformats.org/officeDocument/2006/relationships/hyperlink" Target="mailto:dimitra.lekkas@adelaide.edu.au" TargetMode="External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BBE1B-2978-422D-82E6-523236D6CE16}" type="doc">
      <dgm:prSet loTypeId="urn:microsoft.com/office/officeart/2005/8/layout/bList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63661C24-607F-49F9-AAC0-413CD15543EF}">
      <dgm:prSet phldrT="[Text]"/>
      <dgm:spPr/>
      <dgm:t>
        <a:bodyPr/>
        <a:lstStyle/>
        <a:p>
          <a:r>
            <a:rPr lang="en-AU" b="1" dirty="0" smtClean="0"/>
            <a:t>Dr Dimitra </a:t>
          </a:r>
          <a:r>
            <a:rPr lang="en-AU" b="1" dirty="0" err="1" smtClean="0"/>
            <a:t>Lekkas</a:t>
          </a:r>
          <a:r>
            <a:rPr lang="en-AU" b="1" dirty="0" smtClean="0"/>
            <a:t> </a:t>
          </a:r>
          <a:endParaRPr lang="en-AU" dirty="0"/>
        </a:p>
      </dgm:t>
    </dgm:pt>
    <dgm:pt modelId="{F3AAB0C8-6F03-48EC-823F-3FD22375FAB0}" type="parTrans" cxnId="{74305273-04A2-40D4-BC7B-F9CF0369CA4D}">
      <dgm:prSet/>
      <dgm:spPr/>
      <dgm:t>
        <a:bodyPr/>
        <a:lstStyle/>
        <a:p>
          <a:endParaRPr lang="en-AU"/>
        </a:p>
      </dgm:t>
    </dgm:pt>
    <dgm:pt modelId="{25955FA5-D857-4246-A511-AF982424279F}" type="sibTrans" cxnId="{74305273-04A2-40D4-BC7B-F9CF0369CA4D}">
      <dgm:prSet/>
      <dgm:spPr/>
      <dgm:t>
        <a:bodyPr/>
        <a:lstStyle/>
        <a:p>
          <a:endParaRPr lang="en-AU"/>
        </a:p>
      </dgm:t>
    </dgm:pt>
    <dgm:pt modelId="{14A59710-6805-468E-BEB6-53DB5F5807B2}">
      <dgm:prSet phldrT="[Text]"/>
      <dgm:spPr/>
      <dgm:t>
        <a:bodyPr/>
        <a:lstStyle/>
        <a:p>
          <a:r>
            <a:rPr lang="en-AU" b="1" dirty="0" smtClean="0"/>
            <a:t>Associate Professor Tracey Winning</a:t>
          </a:r>
          <a:endParaRPr lang="en-AU" dirty="0"/>
        </a:p>
      </dgm:t>
    </dgm:pt>
    <dgm:pt modelId="{CAFC8AA9-4891-4B1A-89C4-D1C4E423A895}" type="parTrans" cxnId="{0622F688-D38A-4484-A6E3-6EE0D718F0D7}">
      <dgm:prSet/>
      <dgm:spPr/>
      <dgm:t>
        <a:bodyPr/>
        <a:lstStyle/>
        <a:p>
          <a:endParaRPr lang="en-AU"/>
        </a:p>
      </dgm:t>
    </dgm:pt>
    <dgm:pt modelId="{D20C1B07-AF07-438D-B849-980FF4F709A0}" type="sibTrans" cxnId="{0622F688-D38A-4484-A6E3-6EE0D718F0D7}">
      <dgm:prSet/>
      <dgm:spPr/>
      <dgm:t>
        <a:bodyPr/>
        <a:lstStyle/>
        <a:p>
          <a:endParaRPr lang="en-AU"/>
        </a:p>
      </dgm:t>
    </dgm:pt>
    <dgm:pt modelId="{C9C21F58-3D96-448D-9303-88D1998BE833}">
      <dgm:prSet/>
      <dgm:spPr/>
      <dgm:t>
        <a:bodyPr/>
        <a:lstStyle/>
        <a:p>
          <a:r>
            <a:rPr lang="en-AU" dirty="0" smtClean="0"/>
            <a:t>Year 2 BDS Clinic Co-coordinator; Clinic tutor</a:t>
          </a:r>
          <a:endParaRPr lang="en-AU" dirty="0"/>
        </a:p>
      </dgm:t>
    </dgm:pt>
    <dgm:pt modelId="{C3A8D99E-BDE3-4D94-BE33-59B39638A99B}" type="parTrans" cxnId="{29B21420-7A78-422F-AA79-F1C18703AC77}">
      <dgm:prSet/>
      <dgm:spPr/>
      <dgm:t>
        <a:bodyPr/>
        <a:lstStyle/>
        <a:p>
          <a:endParaRPr lang="en-AU"/>
        </a:p>
      </dgm:t>
    </dgm:pt>
    <dgm:pt modelId="{86875AFA-0B6C-4885-9117-3C7B3E7ACE2E}" type="sibTrans" cxnId="{29B21420-7A78-422F-AA79-F1C18703AC77}">
      <dgm:prSet/>
      <dgm:spPr/>
      <dgm:t>
        <a:bodyPr/>
        <a:lstStyle/>
        <a:p>
          <a:endParaRPr lang="en-AU"/>
        </a:p>
      </dgm:t>
    </dgm:pt>
    <dgm:pt modelId="{83434F98-A966-48E1-9BF8-5A623E9E33BF}">
      <dgm:prSet/>
      <dgm:spPr/>
      <dgm:t>
        <a:bodyPr/>
        <a:lstStyle/>
        <a:p>
          <a:r>
            <a:rPr lang="en-AU" dirty="0" smtClean="0"/>
            <a:t>Tutor Co-ordinator</a:t>
          </a:r>
          <a:endParaRPr lang="en-AU" dirty="0"/>
        </a:p>
      </dgm:t>
    </dgm:pt>
    <dgm:pt modelId="{12212F27-8B41-44FA-8F2C-A110E105E1D6}" type="parTrans" cxnId="{FF9000A5-BEF9-49A1-936D-20947A4BF636}">
      <dgm:prSet/>
      <dgm:spPr/>
      <dgm:t>
        <a:bodyPr/>
        <a:lstStyle/>
        <a:p>
          <a:endParaRPr lang="en-AU"/>
        </a:p>
      </dgm:t>
    </dgm:pt>
    <dgm:pt modelId="{29542275-3C00-4C6C-9838-99740E5E7CE9}" type="sibTrans" cxnId="{FF9000A5-BEF9-49A1-936D-20947A4BF636}">
      <dgm:prSet/>
      <dgm:spPr/>
      <dgm:t>
        <a:bodyPr/>
        <a:lstStyle/>
        <a:p>
          <a:endParaRPr lang="en-AU"/>
        </a:p>
      </dgm:t>
    </dgm:pt>
    <dgm:pt modelId="{2DEA817C-AC99-45D5-BDD0-EA25F07A1871}">
      <dgm:prSet/>
      <dgm:spPr/>
      <dgm:t>
        <a:bodyPr/>
        <a:lstStyle/>
        <a:p>
          <a:r>
            <a:rPr lang="en-AU" u="sng" dirty="0" smtClean="0">
              <a:hlinkClick xmlns:r="http://schemas.openxmlformats.org/officeDocument/2006/relationships" r:id="rId1"/>
            </a:rPr>
            <a:t>dimitra.lekkas@adelaide.edu.au</a:t>
          </a:r>
          <a:endParaRPr lang="en-AU" dirty="0"/>
        </a:p>
      </dgm:t>
    </dgm:pt>
    <dgm:pt modelId="{581BE746-4FE2-4B8B-BCCC-4648B3D9F0A1}" type="parTrans" cxnId="{26F15002-0076-44A5-A9F0-54C998A9FFDF}">
      <dgm:prSet/>
      <dgm:spPr/>
      <dgm:t>
        <a:bodyPr/>
        <a:lstStyle/>
        <a:p>
          <a:endParaRPr lang="en-AU"/>
        </a:p>
      </dgm:t>
    </dgm:pt>
    <dgm:pt modelId="{3BE214CD-780B-4D4E-9B5F-663138B3F39E}" type="sibTrans" cxnId="{26F15002-0076-44A5-A9F0-54C998A9FFDF}">
      <dgm:prSet/>
      <dgm:spPr/>
      <dgm:t>
        <a:bodyPr/>
        <a:lstStyle/>
        <a:p>
          <a:endParaRPr lang="en-AU"/>
        </a:p>
      </dgm:t>
    </dgm:pt>
    <dgm:pt modelId="{6A607F1A-6189-495C-9F65-DB3663DA4CD0}">
      <dgm:prSet/>
      <dgm:spPr/>
      <dgm:t>
        <a:bodyPr/>
        <a:lstStyle/>
        <a:p>
          <a:r>
            <a:rPr lang="en-AU" smtClean="0"/>
            <a:t>Lecturer, ILA Co-ordinator</a:t>
          </a:r>
          <a:endParaRPr lang="en-AU"/>
        </a:p>
      </dgm:t>
    </dgm:pt>
    <dgm:pt modelId="{A34F77CF-E9BE-44C4-945D-4178F82B2979}" type="parTrans" cxnId="{D51A3F7E-5EB5-4B6D-A377-8ABAE61A2816}">
      <dgm:prSet/>
      <dgm:spPr/>
      <dgm:t>
        <a:bodyPr/>
        <a:lstStyle/>
        <a:p>
          <a:endParaRPr lang="en-AU"/>
        </a:p>
      </dgm:t>
    </dgm:pt>
    <dgm:pt modelId="{A68C40C2-94C2-4DB0-9862-37DC7891530A}" type="sibTrans" cxnId="{D51A3F7E-5EB5-4B6D-A377-8ABAE61A2816}">
      <dgm:prSet/>
      <dgm:spPr/>
      <dgm:t>
        <a:bodyPr/>
        <a:lstStyle/>
        <a:p>
          <a:endParaRPr lang="en-AU"/>
        </a:p>
      </dgm:t>
    </dgm:pt>
    <dgm:pt modelId="{CDB172F6-83F2-4A4E-A744-1F6594989FEE}">
      <dgm:prSet/>
      <dgm:spPr/>
      <dgm:t>
        <a:bodyPr/>
        <a:lstStyle/>
        <a:p>
          <a:r>
            <a:rPr lang="en-AU" u="sng" dirty="0" smtClean="0">
              <a:hlinkClick xmlns:r="http://schemas.openxmlformats.org/officeDocument/2006/relationships" r:id="rId2"/>
            </a:rPr>
            <a:t>tracey.winning@adelaide.edu.au</a:t>
          </a:r>
          <a:endParaRPr lang="en-AU" u="sng" dirty="0" smtClean="0"/>
        </a:p>
      </dgm:t>
    </dgm:pt>
    <dgm:pt modelId="{6A70A7F0-45BE-4D80-A1FA-7E68AC1AC8E1}" type="parTrans" cxnId="{16904D0E-8A5B-463D-B6D4-EECCA6F8E666}">
      <dgm:prSet/>
      <dgm:spPr/>
      <dgm:t>
        <a:bodyPr/>
        <a:lstStyle/>
        <a:p>
          <a:endParaRPr lang="en-AU"/>
        </a:p>
      </dgm:t>
    </dgm:pt>
    <dgm:pt modelId="{4836CEC3-7A5B-49E3-AABE-E8995F3BCB90}" type="sibTrans" cxnId="{16904D0E-8A5B-463D-B6D4-EECCA6F8E666}">
      <dgm:prSet/>
      <dgm:spPr/>
      <dgm:t>
        <a:bodyPr/>
        <a:lstStyle/>
        <a:p>
          <a:endParaRPr lang="en-AU"/>
        </a:p>
      </dgm:t>
    </dgm:pt>
    <dgm:pt modelId="{41B72ABE-62E0-4B48-8D57-00033524008D}" type="pres">
      <dgm:prSet presAssocID="{3A5BBE1B-2978-422D-82E6-523236D6CE16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64A8A7-35F6-408B-9B6C-BB376B6F47D4}" type="pres">
      <dgm:prSet presAssocID="{63661C24-607F-49F9-AAC0-413CD15543EF}" presName="compNode" presStyleCnt="0"/>
      <dgm:spPr/>
    </dgm:pt>
    <dgm:pt modelId="{8079D8B3-76B6-4D18-A9C7-AF505CBBEB2C}" type="pres">
      <dgm:prSet presAssocID="{63661C24-607F-49F9-AAC0-413CD15543EF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7F6DA65-B71E-497B-A3B4-A99121D65570}" type="pres">
      <dgm:prSet presAssocID="{63661C24-607F-49F9-AAC0-413CD15543E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4C8096B-FD06-4599-987A-08063FB6C16A}" type="pres">
      <dgm:prSet presAssocID="{63661C24-607F-49F9-AAC0-413CD15543EF}" presName="parentRect" presStyleLbl="alignNode1" presStyleIdx="0" presStyleCnt="2"/>
      <dgm:spPr/>
      <dgm:t>
        <a:bodyPr/>
        <a:lstStyle/>
        <a:p>
          <a:endParaRPr lang="en-AU"/>
        </a:p>
      </dgm:t>
    </dgm:pt>
    <dgm:pt modelId="{F1EE0CC9-8D48-4308-80A8-CC0A664E29F3}" type="pres">
      <dgm:prSet presAssocID="{63661C24-607F-49F9-AAC0-413CD15543EF}" presName="adorn" presStyleLbl="fgAccFollowNode1" presStyleIdx="0" presStyleCnt="2" custScaleX="83050" custScaleY="9232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AU"/>
        </a:p>
      </dgm:t>
    </dgm:pt>
    <dgm:pt modelId="{43F10132-92FD-41EF-90D9-65A9B2D5B71E}" type="pres">
      <dgm:prSet presAssocID="{25955FA5-D857-4246-A511-AF982424279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72F01CF-313E-4EFD-BB32-56549D4E2C9A}" type="pres">
      <dgm:prSet presAssocID="{14A59710-6805-468E-BEB6-53DB5F5807B2}" presName="compNode" presStyleCnt="0"/>
      <dgm:spPr/>
    </dgm:pt>
    <dgm:pt modelId="{7F20C629-432C-4C84-8CC0-E1E93C2A001B}" type="pres">
      <dgm:prSet presAssocID="{14A59710-6805-468E-BEB6-53DB5F5807B2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EA28C-71C0-4102-BFC7-7317A40B34F8}" type="pres">
      <dgm:prSet presAssocID="{14A59710-6805-468E-BEB6-53DB5F5807B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9AE1280-6127-4CB1-B14F-05601102BC63}" type="pres">
      <dgm:prSet presAssocID="{14A59710-6805-468E-BEB6-53DB5F5807B2}" presName="parentRect" presStyleLbl="alignNode1" presStyleIdx="1" presStyleCnt="2"/>
      <dgm:spPr/>
      <dgm:t>
        <a:bodyPr/>
        <a:lstStyle/>
        <a:p>
          <a:endParaRPr lang="en-AU"/>
        </a:p>
      </dgm:t>
    </dgm:pt>
    <dgm:pt modelId="{B062870A-2EE8-4A3F-ABAD-D55EA622CC64}" type="pres">
      <dgm:prSet presAssocID="{14A59710-6805-468E-BEB6-53DB5F5807B2}" presName="adorn" presStyleLbl="fgAccFollowNode1" presStyleIdx="1" presStyleCnt="2" custScaleX="141752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2F9E4F4A-A739-4456-B36C-9ACBC0957DDE}" type="presOf" srcId="{63661C24-607F-49F9-AAC0-413CD15543EF}" destId="{97F6DA65-B71E-497B-A3B4-A99121D65570}" srcOrd="0" destOrd="0" presId="urn:microsoft.com/office/officeart/2005/8/layout/bList2"/>
    <dgm:cxn modelId="{E24077C8-C5D7-4C7D-A53A-3EAF83EE5829}" type="presOf" srcId="{3A5BBE1B-2978-422D-82E6-523236D6CE16}" destId="{41B72ABE-62E0-4B48-8D57-00033524008D}" srcOrd="0" destOrd="0" presId="urn:microsoft.com/office/officeart/2005/8/layout/bList2"/>
    <dgm:cxn modelId="{16904D0E-8A5B-463D-B6D4-EECCA6F8E666}" srcId="{14A59710-6805-468E-BEB6-53DB5F5807B2}" destId="{CDB172F6-83F2-4A4E-A744-1F6594989FEE}" srcOrd="1" destOrd="0" parTransId="{6A70A7F0-45BE-4D80-A1FA-7E68AC1AC8E1}" sibTransId="{4836CEC3-7A5B-49E3-AABE-E8995F3BCB90}"/>
    <dgm:cxn modelId="{56456641-5542-4BE3-9D1E-E8BFE9C367EE}" type="presOf" srcId="{CDB172F6-83F2-4A4E-A744-1F6594989FEE}" destId="{7F20C629-432C-4C84-8CC0-E1E93C2A001B}" srcOrd="0" destOrd="1" presId="urn:microsoft.com/office/officeart/2005/8/layout/bList2"/>
    <dgm:cxn modelId="{79BD0DA2-B4E2-48D7-90BD-D74E2D0160E4}" type="presOf" srcId="{14A59710-6805-468E-BEB6-53DB5F5807B2}" destId="{4CDEA28C-71C0-4102-BFC7-7317A40B34F8}" srcOrd="0" destOrd="0" presId="urn:microsoft.com/office/officeart/2005/8/layout/bList2"/>
    <dgm:cxn modelId="{01B3D677-DA00-4622-8742-624D0E0AEBDB}" type="presOf" srcId="{25955FA5-D857-4246-A511-AF982424279F}" destId="{43F10132-92FD-41EF-90D9-65A9B2D5B71E}" srcOrd="0" destOrd="0" presId="urn:microsoft.com/office/officeart/2005/8/layout/bList2"/>
    <dgm:cxn modelId="{64772244-1737-4E3D-9C23-DB0A737C6212}" type="presOf" srcId="{6A607F1A-6189-495C-9F65-DB3663DA4CD0}" destId="{7F20C629-432C-4C84-8CC0-E1E93C2A001B}" srcOrd="0" destOrd="0" presId="urn:microsoft.com/office/officeart/2005/8/layout/bList2"/>
    <dgm:cxn modelId="{974B77DC-6385-4712-B50A-F89B2BC39B88}" type="presOf" srcId="{2DEA817C-AC99-45D5-BDD0-EA25F07A1871}" destId="{8079D8B3-76B6-4D18-A9C7-AF505CBBEB2C}" srcOrd="0" destOrd="2" presId="urn:microsoft.com/office/officeart/2005/8/layout/bList2"/>
    <dgm:cxn modelId="{B4395ED8-D3C5-49E8-B765-5B4FAA065AED}" type="presOf" srcId="{C9C21F58-3D96-448D-9303-88D1998BE833}" destId="{8079D8B3-76B6-4D18-A9C7-AF505CBBEB2C}" srcOrd="0" destOrd="0" presId="urn:microsoft.com/office/officeart/2005/8/layout/bList2"/>
    <dgm:cxn modelId="{26F15002-0076-44A5-A9F0-54C998A9FFDF}" srcId="{63661C24-607F-49F9-AAC0-413CD15543EF}" destId="{2DEA817C-AC99-45D5-BDD0-EA25F07A1871}" srcOrd="2" destOrd="0" parTransId="{581BE746-4FE2-4B8B-BCCC-4648B3D9F0A1}" sibTransId="{3BE214CD-780B-4D4E-9B5F-663138B3F39E}"/>
    <dgm:cxn modelId="{74305273-04A2-40D4-BC7B-F9CF0369CA4D}" srcId="{3A5BBE1B-2978-422D-82E6-523236D6CE16}" destId="{63661C24-607F-49F9-AAC0-413CD15543EF}" srcOrd="0" destOrd="0" parTransId="{F3AAB0C8-6F03-48EC-823F-3FD22375FAB0}" sibTransId="{25955FA5-D857-4246-A511-AF982424279F}"/>
    <dgm:cxn modelId="{29B21420-7A78-422F-AA79-F1C18703AC77}" srcId="{63661C24-607F-49F9-AAC0-413CD15543EF}" destId="{C9C21F58-3D96-448D-9303-88D1998BE833}" srcOrd="0" destOrd="0" parTransId="{C3A8D99E-BDE3-4D94-BE33-59B39638A99B}" sibTransId="{86875AFA-0B6C-4885-9117-3C7B3E7ACE2E}"/>
    <dgm:cxn modelId="{0622F688-D38A-4484-A6E3-6EE0D718F0D7}" srcId="{3A5BBE1B-2978-422D-82E6-523236D6CE16}" destId="{14A59710-6805-468E-BEB6-53DB5F5807B2}" srcOrd="1" destOrd="0" parTransId="{CAFC8AA9-4891-4B1A-89C4-D1C4E423A895}" sibTransId="{D20C1B07-AF07-438D-B849-980FF4F709A0}"/>
    <dgm:cxn modelId="{FF9000A5-BEF9-49A1-936D-20947A4BF636}" srcId="{63661C24-607F-49F9-AAC0-413CD15543EF}" destId="{83434F98-A966-48E1-9BF8-5A623E9E33BF}" srcOrd="1" destOrd="0" parTransId="{12212F27-8B41-44FA-8F2C-A110E105E1D6}" sibTransId="{29542275-3C00-4C6C-9838-99740E5E7CE9}"/>
    <dgm:cxn modelId="{D51A3F7E-5EB5-4B6D-A377-8ABAE61A2816}" srcId="{14A59710-6805-468E-BEB6-53DB5F5807B2}" destId="{6A607F1A-6189-495C-9F65-DB3663DA4CD0}" srcOrd="0" destOrd="0" parTransId="{A34F77CF-E9BE-44C4-945D-4178F82B2979}" sibTransId="{A68C40C2-94C2-4DB0-9862-37DC7891530A}"/>
    <dgm:cxn modelId="{48304E67-3E1B-4436-B15E-7A2010CF1A51}" type="presOf" srcId="{63661C24-607F-49F9-AAC0-413CD15543EF}" destId="{24C8096B-FD06-4599-987A-08063FB6C16A}" srcOrd="1" destOrd="0" presId="urn:microsoft.com/office/officeart/2005/8/layout/bList2"/>
    <dgm:cxn modelId="{C9993A74-D0CD-49FB-B221-C4DBBC218F25}" type="presOf" srcId="{14A59710-6805-468E-BEB6-53DB5F5807B2}" destId="{99AE1280-6127-4CB1-B14F-05601102BC63}" srcOrd="1" destOrd="0" presId="urn:microsoft.com/office/officeart/2005/8/layout/bList2"/>
    <dgm:cxn modelId="{3D736992-31C2-40FB-9A5B-F7F2EAB9E8AA}" type="presOf" srcId="{83434F98-A966-48E1-9BF8-5A623E9E33BF}" destId="{8079D8B3-76B6-4D18-A9C7-AF505CBBEB2C}" srcOrd="0" destOrd="1" presId="urn:microsoft.com/office/officeart/2005/8/layout/bList2"/>
    <dgm:cxn modelId="{6A747D8E-0A2D-4D44-9E37-29ADE15AA128}" type="presParOf" srcId="{41B72ABE-62E0-4B48-8D57-00033524008D}" destId="{8064A8A7-35F6-408B-9B6C-BB376B6F47D4}" srcOrd="0" destOrd="0" presId="urn:microsoft.com/office/officeart/2005/8/layout/bList2"/>
    <dgm:cxn modelId="{52446378-6E37-47A1-8223-8C125A459E56}" type="presParOf" srcId="{8064A8A7-35F6-408B-9B6C-BB376B6F47D4}" destId="{8079D8B3-76B6-4D18-A9C7-AF505CBBEB2C}" srcOrd="0" destOrd="0" presId="urn:microsoft.com/office/officeart/2005/8/layout/bList2"/>
    <dgm:cxn modelId="{4EF55C42-E6B2-4D91-A33C-AAB109211931}" type="presParOf" srcId="{8064A8A7-35F6-408B-9B6C-BB376B6F47D4}" destId="{97F6DA65-B71E-497B-A3B4-A99121D65570}" srcOrd="1" destOrd="0" presId="urn:microsoft.com/office/officeart/2005/8/layout/bList2"/>
    <dgm:cxn modelId="{AE23DF3D-A29F-44DB-968D-F8AF05583114}" type="presParOf" srcId="{8064A8A7-35F6-408B-9B6C-BB376B6F47D4}" destId="{24C8096B-FD06-4599-987A-08063FB6C16A}" srcOrd="2" destOrd="0" presId="urn:microsoft.com/office/officeart/2005/8/layout/bList2"/>
    <dgm:cxn modelId="{C693B0AA-D488-49C3-8C37-022B1E11859C}" type="presParOf" srcId="{8064A8A7-35F6-408B-9B6C-BB376B6F47D4}" destId="{F1EE0CC9-8D48-4308-80A8-CC0A664E29F3}" srcOrd="3" destOrd="0" presId="urn:microsoft.com/office/officeart/2005/8/layout/bList2"/>
    <dgm:cxn modelId="{0CD25929-44CC-482D-AC80-735B11FF5751}" type="presParOf" srcId="{41B72ABE-62E0-4B48-8D57-00033524008D}" destId="{43F10132-92FD-41EF-90D9-65A9B2D5B71E}" srcOrd="1" destOrd="0" presId="urn:microsoft.com/office/officeart/2005/8/layout/bList2"/>
    <dgm:cxn modelId="{2A906448-93F7-4F6E-96E9-C87367ED86A7}" type="presParOf" srcId="{41B72ABE-62E0-4B48-8D57-00033524008D}" destId="{272F01CF-313E-4EFD-BB32-56549D4E2C9A}" srcOrd="2" destOrd="0" presId="urn:microsoft.com/office/officeart/2005/8/layout/bList2"/>
    <dgm:cxn modelId="{94CE415C-D5B3-446C-A3DC-5CAB49872DBA}" type="presParOf" srcId="{272F01CF-313E-4EFD-BB32-56549D4E2C9A}" destId="{7F20C629-432C-4C84-8CC0-E1E93C2A001B}" srcOrd="0" destOrd="0" presId="urn:microsoft.com/office/officeart/2005/8/layout/bList2"/>
    <dgm:cxn modelId="{5AD26743-CFA2-4117-BA94-D75118D0CB8B}" type="presParOf" srcId="{272F01CF-313E-4EFD-BB32-56549D4E2C9A}" destId="{4CDEA28C-71C0-4102-BFC7-7317A40B34F8}" srcOrd="1" destOrd="0" presId="urn:microsoft.com/office/officeart/2005/8/layout/bList2"/>
    <dgm:cxn modelId="{A763ACF3-2285-4DD6-A233-DED1C7687669}" type="presParOf" srcId="{272F01CF-313E-4EFD-BB32-56549D4E2C9A}" destId="{99AE1280-6127-4CB1-B14F-05601102BC63}" srcOrd="2" destOrd="0" presId="urn:microsoft.com/office/officeart/2005/8/layout/bList2"/>
    <dgm:cxn modelId="{7E9E003D-F08E-4D7C-8A2D-64EB7D93F3C8}" type="presParOf" srcId="{272F01CF-313E-4EFD-BB32-56549D4E2C9A}" destId="{B062870A-2EE8-4A3F-ABAD-D55EA622CC6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6CBA74-3F86-4B66-96C7-85346CDF1B9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6C83E9F-1338-49E1-AAA7-B2129A6EA7F2}">
      <dgm:prSet phldrT="[Text]"/>
      <dgm:spPr/>
      <dgm:t>
        <a:bodyPr/>
        <a:lstStyle/>
        <a:p>
          <a:r>
            <a:rPr lang="en-AU" dirty="0" smtClean="0"/>
            <a:t>Preparation &amp; Organisation</a:t>
          </a:r>
          <a:endParaRPr lang="en-AU" dirty="0"/>
        </a:p>
      </dgm:t>
    </dgm:pt>
    <dgm:pt modelId="{D5D15AC8-7FF1-444B-87EC-21E47FFC1259}" type="parTrans" cxnId="{6A807CF6-64AD-4A63-B061-1883D594D0C1}">
      <dgm:prSet/>
      <dgm:spPr/>
      <dgm:t>
        <a:bodyPr/>
        <a:lstStyle/>
        <a:p>
          <a:endParaRPr lang="en-AU"/>
        </a:p>
      </dgm:t>
    </dgm:pt>
    <dgm:pt modelId="{DD349A1F-34B4-45E1-BB92-03C3E19C6334}" type="sibTrans" cxnId="{6A807CF6-64AD-4A63-B061-1883D594D0C1}">
      <dgm:prSet/>
      <dgm:spPr/>
      <dgm:t>
        <a:bodyPr/>
        <a:lstStyle/>
        <a:p>
          <a:endParaRPr lang="en-AU"/>
        </a:p>
      </dgm:t>
    </dgm:pt>
    <dgm:pt modelId="{CF11260C-A58C-4847-B85A-1F21929329F1}">
      <dgm:prSet phldrT="[Text]"/>
      <dgm:spPr/>
      <dgm:t>
        <a:bodyPr/>
        <a:lstStyle/>
        <a:p>
          <a:r>
            <a:rPr lang="en-AU" dirty="0" smtClean="0"/>
            <a:t>Ethics approval was obtained (H-2014-121)</a:t>
          </a:r>
          <a:endParaRPr lang="en-AU" dirty="0"/>
        </a:p>
      </dgm:t>
    </dgm:pt>
    <dgm:pt modelId="{495E08A5-2513-43FD-98ED-D6A13FB7EF47}" type="parTrans" cxnId="{3842ED4F-270C-4B9A-82DB-B2EE235E0477}">
      <dgm:prSet/>
      <dgm:spPr/>
      <dgm:t>
        <a:bodyPr/>
        <a:lstStyle/>
        <a:p>
          <a:endParaRPr lang="en-AU"/>
        </a:p>
      </dgm:t>
    </dgm:pt>
    <dgm:pt modelId="{67B1812B-56F5-4209-95BB-F6C5C2C7C4FB}" type="sibTrans" cxnId="{3842ED4F-270C-4B9A-82DB-B2EE235E0477}">
      <dgm:prSet/>
      <dgm:spPr/>
      <dgm:t>
        <a:bodyPr/>
        <a:lstStyle/>
        <a:p>
          <a:endParaRPr lang="en-AU"/>
        </a:p>
      </dgm:t>
    </dgm:pt>
    <dgm:pt modelId="{3E5CFD9B-9A9D-458E-B177-2B0D56D5FC47}">
      <dgm:prSet phldrT="[Text]"/>
      <dgm:spPr/>
      <dgm:t>
        <a:bodyPr/>
        <a:lstStyle/>
        <a:p>
          <a:r>
            <a:rPr lang="en-AU" dirty="0" smtClean="0"/>
            <a:t>Two workshops using the BLASST SSSF/B-BIT Tool (2014)</a:t>
          </a:r>
          <a:endParaRPr lang="en-AU" dirty="0"/>
        </a:p>
      </dgm:t>
    </dgm:pt>
    <dgm:pt modelId="{600C7F9C-09B8-4E60-9364-5C2703AD024A}" type="parTrans" cxnId="{7CCF3172-AF24-4364-B5A3-2E711535FD1C}">
      <dgm:prSet/>
      <dgm:spPr/>
      <dgm:t>
        <a:bodyPr/>
        <a:lstStyle/>
        <a:p>
          <a:endParaRPr lang="en-AU"/>
        </a:p>
      </dgm:t>
    </dgm:pt>
    <dgm:pt modelId="{1E32733E-88E1-4BE0-AE51-D6321B5FEFBF}" type="sibTrans" cxnId="{7CCF3172-AF24-4364-B5A3-2E711535FD1C}">
      <dgm:prSet/>
      <dgm:spPr/>
      <dgm:t>
        <a:bodyPr/>
        <a:lstStyle/>
        <a:p>
          <a:endParaRPr lang="en-AU"/>
        </a:p>
      </dgm:t>
    </dgm:pt>
    <dgm:pt modelId="{A5E3F50A-7393-4EE1-8656-85863766907A}">
      <dgm:prSet phldrT="[Text]"/>
      <dgm:spPr/>
      <dgm:t>
        <a:bodyPr/>
        <a:lstStyle/>
        <a:p>
          <a:r>
            <a:rPr lang="en-AU" dirty="0" smtClean="0"/>
            <a:t>Facilitated by tutor co-ordinator and School Learning &amp; Teaching (L&amp;T) committee member</a:t>
          </a:r>
          <a:endParaRPr lang="en-AU" dirty="0"/>
        </a:p>
      </dgm:t>
    </dgm:pt>
    <dgm:pt modelId="{C823ABBA-D8B2-4D0C-AD63-8573880ECCEF}" type="parTrans" cxnId="{306AA256-BBA5-4B09-BC7F-038F91FCC535}">
      <dgm:prSet/>
      <dgm:spPr/>
      <dgm:t>
        <a:bodyPr/>
        <a:lstStyle/>
        <a:p>
          <a:endParaRPr lang="en-AU"/>
        </a:p>
      </dgm:t>
    </dgm:pt>
    <dgm:pt modelId="{47DEC599-C677-481C-9775-B37E387CA241}" type="sibTrans" cxnId="{306AA256-BBA5-4B09-BC7F-038F91FCC535}">
      <dgm:prSet/>
      <dgm:spPr/>
      <dgm:t>
        <a:bodyPr/>
        <a:lstStyle/>
        <a:p>
          <a:endParaRPr lang="en-AU"/>
        </a:p>
      </dgm:t>
    </dgm:pt>
    <dgm:pt modelId="{12C75AFB-CA9A-47F6-8253-D6D6D62089F5}">
      <dgm:prSet phldrT="[Text]"/>
      <dgm:spPr/>
      <dgm:t>
        <a:bodyPr/>
        <a:lstStyle/>
        <a:p>
          <a:endParaRPr lang="en-AU" dirty="0"/>
        </a:p>
      </dgm:t>
    </dgm:pt>
    <dgm:pt modelId="{EEAB1F6C-5E1E-4E1E-9B8F-AC6DAC3C1889}" type="parTrans" cxnId="{4F92458E-0C71-465F-BBEF-A9E9F1056EE8}">
      <dgm:prSet/>
      <dgm:spPr/>
      <dgm:t>
        <a:bodyPr/>
        <a:lstStyle/>
        <a:p>
          <a:endParaRPr lang="en-AU"/>
        </a:p>
      </dgm:t>
    </dgm:pt>
    <dgm:pt modelId="{5FEA106E-A2FE-45E3-9A75-64693AAF2D44}" type="sibTrans" cxnId="{4F92458E-0C71-465F-BBEF-A9E9F1056EE8}">
      <dgm:prSet/>
      <dgm:spPr/>
      <dgm:t>
        <a:bodyPr/>
        <a:lstStyle/>
        <a:p>
          <a:endParaRPr lang="en-AU"/>
        </a:p>
      </dgm:t>
    </dgm:pt>
    <dgm:pt modelId="{C033D960-6E4F-40FD-9E0A-38D895CA2F57}">
      <dgm:prSet phldrT="[Text]"/>
      <dgm:spPr/>
      <dgm:t>
        <a:bodyPr/>
        <a:lstStyle/>
        <a:p>
          <a:r>
            <a:rPr lang="en-AU" dirty="0" smtClean="0"/>
            <a:t>Within one School, University of Adelaide</a:t>
          </a:r>
          <a:endParaRPr lang="en-AU" dirty="0"/>
        </a:p>
      </dgm:t>
    </dgm:pt>
    <dgm:pt modelId="{F87F2AD7-EA55-403D-870A-AD1F0E8F028D}" type="parTrans" cxnId="{4381CA69-D1AB-42B6-B81E-93AE0B104EE0}">
      <dgm:prSet/>
      <dgm:spPr/>
      <dgm:t>
        <a:bodyPr/>
        <a:lstStyle/>
        <a:p>
          <a:endParaRPr lang="en-AU"/>
        </a:p>
      </dgm:t>
    </dgm:pt>
    <dgm:pt modelId="{ADED6739-5773-4400-8906-E8FF933D6AFB}" type="sibTrans" cxnId="{4381CA69-D1AB-42B6-B81E-93AE0B104EE0}">
      <dgm:prSet/>
      <dgm:spPr/>
      <dgm:t>
        <a:bodyPr/>
        <a:lstStyle/>
        <a:p>
          <a:endParaRPr lang="en-AU"/>
        </a:p>
      </dgm:t>
    </dgm:pt>
    <dgm:pt modelId="{F9832BAB-6DAF-4EC7-AE88-411EFA2C92A1}">
      <dgm:prSet phldrT="[Text]"/>
      <dgm:spPr/>
      <dgm:t>
        <a:bodyPr/>
        <a:lstStyle/>
        <a:p>
          <a:r>
            <a:rPr lang="en-AU" dirty="0" smtClean="0"/>
            <a:t>Benchmarking Levels: </a:t>
          </a:r>
          <a:endParaRPr lang="en-AU" dirty="0"/>
        </a:p>
      </dgm:t>
    </dgm:pt>
    <dgm:pt modelId="{85A8E186-196A-456B-AB8F-5BB65431FCBA}" type="parTrans" cxnId="{250A51A2-5CD4-4D7A-B177-C7070398FF6D}">
      <dgm:prSet/>
      <dgm:spPr/>
      <dgm:t>
        <a:bodyPr/>
        <a:lstStyle/>
        <a:p>
          <a:endParaRPr lang="en-AU"/>
        </a:p>
      </dgm:t>
    </dgm:pt>
    <dgm:pt modelId="{10929386-3A97-4109-8B88-82B424C9AC17}" type="sibTrans" cxnId="{250A51A2-5CD4-4D7A-B177-C7070398FF6D}">
      <dgm:prSet/>
      <dgm:spPr/>
      <dgm:t>
        <a:bodyPr/>
        <a:lstStyle/>
        <a:p>
          <a:endParaRPr lang="en-AU"/>
        </a:p>
      </dgm:t>
    </dgm:pt>
    <dgm:pt modelId="{24FB9FDB-FB10-476C-B085-25C542EA4ADA}">
      <dgm:prSet/>
      <dgm:spPr/>
      <dgm:t>
        <a:bodyPr/>
        <a:lstStyle/>
        <a:p>
          <a:r>
            <a:rPr lang="en-AU" dirty="0" smtClean="0"/>
            <a:t>‘individual’ sessional educator and</a:t>
          </a:r>
        </a:p>
      </dgm:t>
    </dgm:pt>
    <dgm:pt modelId="{A7FC44AA-A8D0-4060-BC30-182BE3A95BB5}" type="parTrans" cxnId="{D82B4E95-0433-4434-B7D7-C9E2F9674708}">
      <dgm:prSet/>
      <dgm:spPr/>
      <dgm:t>
        <a:bodyPr/>
        <a:lstStyle/>
        <a:p>
          <a:endParaRPr lang="en-AU"/>
        </a:p>
      </dgm:t>
    </dgm:pt>
    <dgm:pt modelId="{399D876B-E638-44E3-AAE0-E3CFA3D47912}" type="sibTrans" cxnId="{D82B4E95-0433-4434-B7D7-C9E2F9674708}">
      <dgm:prSet/>
      <dgm:spPr/>
      <dgm:t>
        <a:bodyPr/>
        <a:lstStyle/>
        <a:p>
          <a:endParaRPr lang="en-AU"/>
        </a:p>
      </dgm:t>
    </dgm:pt>
    <dgm:pt modelId="{4A4BBA12-488E-42E3-8E7F-B33C7F583698}">
      <dgm:prSet/>
      <dgm:spPr/>
      <dgm:t>
        <a:bodyPr/>
        <a:lstStyle/>
        <a:p>
          <a:r>
            <a:rPr lang="en-AU" dirty="0" smtClean="0"/>
            <a:t>‘departmental/co-ordinator’</a:t>
          </a:r>
        </a:p>
      </dgm:t>
    </dgm:pt>
    <dgm:pt modelId="{099591D3-61CB-4E0C-A201-984CF3F4749F}" type="parTrans" cxnId="{D59A318C-2E60-4E06-8A07-1DAAD784158D}">
      <dgm:prSet/>
      <dgm:spPr/>
      <dgm:t>
        <a:bodyPr/>
        <a:lstStyle/>
        <a:p>
          <a:endParaRPr lang="en-AU"/>
        </a:p>
      </dgm:t>
    </dgm:pt>
    <dgm:pt modelId="{E9B33A10-7986-48BA-B598-06F0459EBA74}" type="sibTrans" cxnId="{D59A318C-2E60-4E06-8A07-1DAAD784158D}">
      <dgm:prSet/>
      <dgm:spPr/>
      <dgm:t>
        <a:bodyPr/>
        <a:lstStyle/>
        <a:p>
          <a:endParaRPr lang="en-AU"/>
        </a:p>
      </dgm:t>
    </dgm:pt>
    <dgm:pt modelId="{D748631F-153F-463C-933B-55ACD90D8EFE}" type="pres">
      <dgm:prSet presAssocID="{0E6CBA74-3F86-4B66-96C7-85346CDF1B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DD701C33-2393-4373-9D5E-ACCF239AFDA0}" type="pres">
      <dgm:prSet presAssocID="{76C83E9F-1338-49E1-AAA7-B2129A6EA7F2}" presName="linNode" presStyleCnt="0"/>
      <dgm:spPr/>
    </dgm:pt>
    <dgm:pt modelId="{6DD975A8-4F6C-48DD-ABE7-E96ED8F07A6D}" type="pres">
      <dgm:prSet presAssocID="{76C83E9F-1338-49E1-AAA7-B2129A6EA7F2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E3696D2-53C3-4BA3-A669-7CD274866696}" type="pres">
      <dgm:prSet presAssocID="{76C83E9F-1338-49E1-AAA7-B2129A6EA7F2}" presName="bracket" presStyleLbl="parChTrans1D1" presStyleIdx="0" presStyleCnt="2"/>
      <dgm:spPr/>
    </dgm:pt>
    <dgm:pt modelId="{3AC0BA74-92DF-4EF7-B5A2-9E3EB4723481}" type="pres">
      <dgm:prSet presAssocID="{76C83E9F-1338-49E1-AAA7-B2129A6EA7F2}" presName="spH" presStyleCnt="0"/>
      <dgm:spPr/>
    </dgm:pt>
    <dgm:pt modelId="{BC1A202A-128E-43A0-AECA-951FFEC8323F}" type="pres">
      <dgm:prSet presAssocID="{76C83E9F-1338-49E1-AAA7-B2129A6EA7F2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859A458-15CC-4D53-B72D-974766C32F3D}" type="pres">
      <dgm:prSet presAssocID="{DD349A1F-34B4-45E1-BB92-03C3E19C6334}" presName="spV" presStyleCnt="0"/>
      <dgm:spPr/>
    </dgm:pt>
    <dgm:pt modelId="{C6A7A353-52CC-44DB-8C66-586C7B93BFA0}" type="pres">
      <dgm:prSet presAssocID="{3E5CFD9B-9A9D-458E-B177-2B0D56D5FC47}" presName="linNode" presStyleCnt="0"/>
      <dgm:spPr/>
    </dgm:pt>
    <dgm:pt modelId="{3E44A7DB-5EB6-4C9F-96C5-0BDDBD7CF819}" type="pres">
      <dgm:prSet presAssocID="{3E5CFD9B-9A9D-458E-B177-2B0D56D5FC47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4CFE544-2C2C-4B95-9B6B-8B68C27405A4}" type="pres">
      <dgm:prSet presAssocID="{3E5CFD9B-9A9D-458E-B177-2B0D56D5FC47}" presName="bracket" presStyleLbl="parChTrans1D1" presStyleIdx="1" presStyleCnt="2"/>
      <dgm:spPr/>
    </dgm:pt>
    <dgm:pt modelId="{131E2A6B-75D6-4A11-B23E-FCC7F3EE86CC}" type="pres">
      <dgm:prSet presAssocID="{3E5CFD9B-9A9D-458E-B177-2B0D56D5FC47}" presName="spH" presStyleCnt="0"/>
      <dgm:spPr/>
    </dgm:pt>
    <dgm:pt modelId="{0A9F9E6B-B4FF-4121-8D2F-92D3585DA9E1}" type="pres">
      <dgm:prSet presAssocID="{3E5CFD9B-9A9D-458E-B177-2B0D56D5FC47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E1501613-979A-43CA-94B1-AA127C95FC76}" type="presOf" srcId="{3E5CFD9B-9A9D-458E-B177-2B0D56D5FC47}" destId="{3E44A7DB-5EB6-4C9F-96C5-0BDDBD7CF819}" srcOrd="0" destOrd="0" presId="urn:diagrams.loki3.com/BracketList+Icon"/>
    <dgm:cxn modelId="{250A51A2-5CD4-4D7A-B177-C7070398FF6D}" srcId="{3E5CFD9B-9A9D-458E-B177-2B0D56D5FC47}" destId="{F9832BAB-6DAF-4EC7-AE88-411EFA2C92A1}" srcOrd="2" destOrd="0" parTransId="{85A8E186-196A-456B-AB8F-5BB65431FCBA}" sibTransId="{10929386-3A97-4109-8B88-82B424C9AC17}"/>
    <dgm:cxn modelId="{373FB24A-F369-4DA0-85EB-1605BDE15811}" type="presOf" srcId="{12C75AFB-CA9A-47F6-8253-D6D6D62089F5}" destId="{0A9F9E6B-B4FF-4121-8D2F-92D3585DA9E1}" srcOrd="0" destOrd="5" presId="urn:diagrams.loki3.com/BracketList+Icon"/>
    <dgm:cxn modelId="{6A807CF6-64AD-4A63-B061-1883D594D0C1}" srcId="{0E6CBA74-3F86-4B66-96C7-85346CDF1B98}" destId="{76C83E9F-1338-49E1-AAA7-B2129A6EA7F2}" srcOrd="0" destOrd="0" parTransId="{D5D15AC8-7FF1-444B-87EC-21E47FFC1259}" sibTransId="{DD349A1F-34B4-45E1-BB92-03C3E19C6334}"/>
    <dgm:cxn modelId="{7A758101-E061-49F8-8169-35035715C86F}" type="presOf" srcId="{24FB9FDB-FB10-476C-B085-25C542EA4ADA}" destId="{0A9F9E6B-B4FF-4121-8D2F-92D3585DA9E1}" srcOrd="0" destOrd="3" presId="urn:diagrams.loki3.com/BracketList+Icon"/>
    <dgm:cxn modelId="{DC26230C-D25B-484C-9AE7-A677F04EFA97}" type="presOf" srcId="{C033D960-6E4F-40FD-9E0A-38D895CA2F57}" destId="{0A9F9E6B-B4FF-4121-8D2F-92D3585DA9E1}" srcOrd="0" destOrd="1" presId="urn:diagrams.loki3.com/BracketList+Icon"/>
    <dgm:cxn modelId="{BF33D630-52FB-46FA-95CF-DAEBB5CAC9EF}" type="presOf" srcId="{CF11260C-A58C-4847-B85A-1F21929329F1}" destId="{BC1A202A-128E-43A0-AECA-951FFEC8323F}" srcOrd="0" destOrd="0" presId="urn:diagrams.loki3.com/BracketList+Icon"/>
    <dgm:cxn modelId="{E9171D28-A0AD-4D75-A254-C2D92B132C6D}" type="presOf" srcId="{0E6CBA74-3F86-4B66-96C7-85346CDF1B98}" destId="{D748631F-153F-463C-933B-55ACD90D8EFE}" srcOrd="0" destOrd="0" presId="urn:diagrams.loki3.com/BracketList+Icon"/>
    <dgm:cxn modelId="{306AA256-BBA5-4B09-BC7F-038F91FCC535}" srcId="{3E5CFD9B-9A9D-458E-B177-2B0D56D5FC47}" destId="{A5E3F50A-7393-4EE1-8656-85863766907A}" srcOrd="0" destOrd="0" parTransId="{C823ABBA-D8B2-4D0C-AD63-8573880ECCEF}" sibTransId="{47DEC599-C677-481C-9775-B37E387CA241}"/>
    <dgm:cxn modelId="{0B79E800-74E5-43F1-9075-E62A33CFBD4D}" type="presOf" srcId="{F9832BAB-6DAF-4EC7-AE88-411EFA2C92A1}" destId="{0A9F9E6B-B4FF-4121-8D2F-92D3585DA9E1}" srcOrd="0" destOrd="2" presId="urn:diagrams.loki3.com/BracketList+Icon"/>
    <dgm:cxn modelId="{3842ED4F-270C-4B9A-82DB-B2EE235E0477}" srcId="{76C83E9F-1338-49E1-AAA7-B2129A6EA7F2}" destId="{CF11260C-A58C-4847-B85A-1F21929329F1}" srcOrd="0" destOrd="0" parTransId="{495E08A5-2513-43FD-98ED-D6A13FB7EF47}" sibTransId="{67B1812B-56F5-4209-95BB-F6C5C2C7C4FB}"/>
    <dgm:cxn modelId="{7CCF3172-AF24-4364-B5A3-2E711535FD1C}" srcId="{0E6CBA74-3F86-4B66-96C7-85346CDF1B98}" destId="{3E5CFD9B-9A9D-458E-B177-2B0D56D5FC47}" srcOrd="1" destOrd="0" parTransId="{600C7F9C-09B8-4E60-9364-5C2703AD024A}" sibTransId="{1E32733E-88E1-4BE0-AE51-D6321B5FEFBF}"/>
    <dgm:cxn modelId="{4381CA69-D1AB-42B6-B81E-93AE0B104EE0}" srcId="{3E5CFD9B-9A9D-458E-B177-2B0D56D5FC47}" destId="{C033D960-6E4F-40FD-9E0A-38D895CA2F57}" srcOrd="1" destOrd="0" parTransId="{F87F2AD7-EA55-403D-870A-AD1F0E8F028D}" sibTransId="{ADED6739-5773-4400-8906-E8FF933D6AFB}"/>
    <dgm:cxn modelId="{D82B4E95-0433-4434-B7D7-C9E2F9674708}" srcId="{F9832BAB-6DAF-4EC7-AE88-411EFA2C92A1}" destId="{24FB9FDB-FB10-476C-B085-25C542EA4ADA}" srcOrd="0" destOrd="0" parTransId="{A7FC44AA-A8D0-4060-BC30-182BE3A95BB5}" sibTransId="{399D876B-E638-44E3-AAE0-E3CFA3D47912}"/>
    <dgm:cxn modelId="{D59A318C-2E60-4E06-8A07-1DAAD784158D}" srcId="{F9832BAB-6DAF-4EC7-AE88-411EFA2C92A1}" destId="{4A4BBA12-488E-42E3-8E7F-B33C7F583698}" srcOrd="1" destOrd="0" parTransId="{099591D3-61CB-4E0C-A201-984CF3F4749F}" sibTransId="{E9B33A10-7986-48BA-B598-06F0459EBA74}"/>
    <dgm:cxn modelId="{682BA726-B696-4971-9D79-588D99B59234}" type="presOf" srcId="{A5E3F50A-7393-4EE1-8656-85863766907A}" destId="{0A9F9E6B-B4FF-4121-8D2F-92D3585DA9E1}" srcOrd="0" destOrd="0" presId="urn:diagrams.loki3.com/BracketList+Icon"/>
    <dgm:cxn modelId="{F159FA04-D371-40E0-9E0F-A3FC02A90F39}" type="presOf" srcId="{4A4BBA12-488E-42E3-8E7F-B33C7F583698}" destId="{0A9F9E6B-B4FF-4121-8D2F-92D3585DA9E1}" srcOrd="0" destOrd="4" presId="urn:diagrams.loki3.com/BracketList+Icon"/>
    <dgm:cxn modelId="{0B891993-53D3-47D8-A2D5-4EF5CDD0E493}" type="presOf" srcId="{76C83E9F-1338-49E1-AAA7-B2129A6EA7F2}" destId="{6DD975A8-4F6C-48DD-ABE7-E96ED8F07A6D}" srcOrd="0" destOrd="0" presId="urn:diagrams.loki3.com/BracketList+Icon"/>
    <dgm:cxn modelId="{4F92458E-0C71-465F-BBEF-A9E9F1056EE8}" srcId="{3E5CFD9B-9A9D-458E-B177-2B0D56D5FC47}" destId="{12C75AFB-CA9A-47F6-8253-D6D6D62089F5}" srcOrd="3" destOrd="0" parTransId="{EEAB1F6C-5E1E-4E1E-9B8F-AC6DAC3C1889}" sibTransId="{5FEA106E-A2FE-45E3-9A75-64693AAF2D44}"/>
    <dgm:cxn modelId="{302E9983-A523-48BF-B978-EAFABCEB870C}" type="presParOf" srcId="{D748631F-153F-463C-933B-55ACD90D8EFE}" destId="{DD701C33-2393-4373-9D5E-ACCF239AFDA0}" srcOrd="0" destOrd="0" presId="urn:diagrams.loki3.com/BracketList+Icon"/>
    <dgm:cxn modelId="{A3919D73-52DC-42F4-A4FE-3B2A75C67231}" type="presParOf" srcId="{DD701C33-2393-4373-9D5E-ACCF239AFDA0}" destId="{6DD975A8-4F6C-48DD-ABE7-E96ED8F07A6D}" srcOrd="0" destOrd="0" presId="urn:diagrams.loki3.com/BracketList+Icon"/>
    <dgm:cxn modelId="{D8A9CD8F-0450-4CF4-94AB-7F81615A53C8}" type="presParOf" srcId="{DD701C33-2393-4373-9D5E-ACCF239AFDA0}" destId="{FE3696D2-53C3-4BA3-A669-7CD274866696}" srcOrd="1" destOrd="0" presId="urn:diagrams.loki3.com/BracketList+Icon"/>
    <dgm:cxn modelId="{7C84E407-871D-44DC-AA8B-F76A13DCE732}" type="presParOf" srcId="{DD701C33-2393-4373-9D5E-ACCF239AFDA0}" destId="{3AC0BA74-92DF-4EF7-B5A2-9E3EB4723481}" srcOrd="2" destOrd="0" presId="urn:diagrams.loki3.com/BracketList+Icon"/>
    <dgm:cxn modelId="{839AE201-E4C0-4456-A078-E54A7A6346B6}" type="presParOf" srcId="{DD701C33-2393-4373-9D5E-ACCF239AFDA0}" destId="{BC1A202A-128E-43A0-AECA-951FFEC8323F}" srcOrd="3" destOrd="0" presId="urn:diagrams.loki3.com/BracketList+Icon"/>
    <dgm:cxn modelId="{E4CDE6EE-A575-4D1A-944D-74D89218A0D3}" type="presParOf" srcId="{D748631F-153F-463C-933B-55ACD90D8EFE}" destId="{D859A458-15CC-4D53-B72D-974766C32F3D}" srcOrd="1" destOrd="0" presId="urn:diagrams.loki3.com/BracketList+Icon"/>
    <dgm:cxn modelId="{59DC8450-11CA-4314-AB63-9A137069A984}" type="presParOf" srcId="{D748631F-153F-463C-933B-55ACD90D8EFE}" destId="{C6A7A353-52CC-44DB-8C66-586C7B93BFA0}" srcOrd="2" destOrd="0" presId="urn:diagrams.loki3.com/BracketList+Icon"/>
    <dgm:cxn modelId="{9578EE5B-8BF7-400F-AC1D-80AE33E2109D}" type="presParOf" srcId="{C6A7A353-52CC-44DB-8C66-586C7B93BFA0}" destId="{3E44A7DB-5EB6-4C9F-96C5-0BDDBD7CF819}" srcOrd="0" destOrd="0" presId="urn:diagrams.loki3.com/BracketList+Icon"/>
    <dgm:cxn modelId="{02BE1E1B-C7FC-4FFD-88CD-15D2A5400BF0}" type="presParOf" srcId="{C6A7A353-52CC-44DB-8C66-586C7B93BFA0}" destId="{34CFE544-2C2C-4B95-9B6B-8B68C27405A4}" srcOrd="1" destOrd="0" presId="urn:diagrams.loki3.com/BracketList+Icon"/>
    <dgm:cxn modelId="{70907454-DDC9-4936-AD23-89029753C4D8}" type="presParOf" srcId="{C6A7A353-52CC-44DB-8C66-586C7B93BFA0}" destId="{131E2A6B-75D6-4A11-B23E-FCC7F3EE86CC}" srcOrd="2" destOrd="0" presId="urn:diagrams.loki3.com/BracketList+Icon"/>
    <dgm:cxn modelId="{4E46236F-AE66-4EC1-A6C5-86EC7B902EE9}" type="presParOf" srcId="{C6A7A353-52CC-44DB-8C66-586C7B93BFA0}" destId="{0A9F9E6B-B4FF-4121-8D2F-92D3585DA9E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912C81-A45C-4EF1-9235-816A8F96AA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68C0374-C3EF-4DE7-8E3E-E40054402771}">
      <dgm:prSet phldrT="[Text]"/>
      <dgm:spPr>
        <a:solidFill>
          <a:srgbClr val="92D050"/>
        </a:solidFill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BLASST website</a:t>
          </a:r>
          <a:endParaRPr lang="en-AU" dirty="0">
            <a:solidFill>
              <a:schemeClr val="tx1"/>
            </a:solidFill>
          </a:endParaRPr>
        </a:p>
      </dgm:t>
    </dgm:pt>
    <dgm:pt modelId="{97DAD7B6-383A-4A27-A063-16F711E7464F}" type="parTrans" cxnId="{6283EE7C-6E26-478B-AD39-8AED25A909FB}">
      <dgm:prSet/>
      <dgm:spPr/>
      <dgm:t>
        <a:bodyPr/>
        <a:lstStyle/>
        <a:p>
          <a:endParaRPr lang="en-AU"/>
        </a:p>
      </dgm:t>
    </dgm:pt>
    <dgm:pt modelId="{E744FA7B-83F4-4596-AE1C-8E8EDD0FCB6E}" type="sibTrans" cxnId="{6283EE7C-6E26-478B-AD39-8AED25A909FB}">
      <dgm:prSet/>
      <dgm:spPr/>
      <dgm:t>
        <a:bodyPr/>
        <a:lstStyle/>
        <a:p>
          <a:endParaRPr lang="en-AU"/>
        </a:p>
      </dgm:t>
    </dgm:pt>
    <dgm:pt modelId="{53A5A86E-9422-4C7F-9180-D46111B11CF5}">
      <dgm:prSet phldrT="[Text]"/>
      <dgm:spPr/>
      <dgm:t>
        <a:bodyPr/>
        <a:lstStyle/>
        <a:p>
          <a:r>
            <a:rPr lang="en-AU" dirty="0" smtClean="0"/>
            <a:t>BLASST guide</a:t>
          </a:r>
          <a:endParaRPr lang="en-AU" dirty="0"/>
        </a:p>
      </dgm:t>
    </dgm:pt>
    <dgm:pt modelId="{35B7E1D8-6E18-499F-8F0E-B267EE7C7B8B}" type="parTrans" cxnId="{03DD1558-377D-478A-9BCE-8377F6803698}">
      <dgm:prSet/>
      <dgm:spPr/>
      <dgm:t>
        <a:bodyPr/>
        <a:lstStyle/>
        <a:p>
          <a:endParaRPr lang="en-AU"/>
        </a:p>
      </dgm:t>
    </dgm:pt>
    <dgm:pt modelId="{74B1E80A-D456-4187-AD82-AA9B75F7F861}" type="sibTrans" cxnId="{03DD1558-377D-478A-9BCE-8377F6803698}">
      <dgm:prSet/>
      <dgm:spPr/>
      <dgm:t>
        <a:bodyPr/>
        <a:lstStyle/>
        <a:p>
          <a:endParaRPr lang="en-AU"/>
        </a:p>
      </dgm:t>
    </dgm:pt>
    <dgm:pt modelId="{FC66843F-9C43-4253-B072-6A64CEA47435}">
      <dgm:prSet phldrT="[Text]"/>
      <dgm:spPr>
        <a:solidFill>
          <a:srgbClr val="92D050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Preparation &amp; Organisation</a:t>
          </a:r>
          <a:endParaRPr lang="en-AU" dirty="0">
            <a:solidFill>
              <a:schemeClr val="tx1"/>
            </a:solidFill>
          </a:endParaRPr>
        </a:p>
      </dgm:t>
    </dgm:pt>
    <dgm:pt modelId="{1C768F21-2AD5-45EF-BA5B-892C3A293264}" type="parTrans" cxnId="{40DC2DCA-1270-4423-91D7-C2F964F514F3}">
      <dgm:prSet/>
      <dgm:spPr/>
      <dgm:t>
        <a:bodyPr/>
        <a:lstStyle/>
        <a:p>
          <a:endParaRPr lang="en-AU"/>
        </a:p>
      </dgm:t>
    </dgm:pt>
    <dgm:pt modelId="{3AE1B2A9-9418-4D18-AC8D-9755A680842E}" type="sibTrans" cxnId="{40DC2DCA-1270-4423-91D7-C2F964F514F3}">
      <dgm:prSet/>
      <dgm:spPr/>
      <dgm:t>
        <a:bodyPr/>
        <a:lstStyle/>
        <a:p>
          <a:endParaRPr lang="en-AU"/>
        </a:p>
      </dgm:t>
    </dgm:pt>
    <dgm:pt modelId="{E2D1A527-0199-4EFB-9C9C-C19960AE9C3F}">
      <dgm:prSet phldrT="[Text]"/>
      <dgm:spPr/>
      <dgm:t>
        <a:bodyPr/>
        <a:lstStyle/>
        <a:p>
          <a:r>
            <a:rPr lang="en-AU" dirty="0" smtClean="0"/>
            <a:t>Facilitators completed the B_BIT tool  prior to workshop to improve understanding and inform advice for users</a:t>
          </a:r>
          <a:endParaRPr lang="en-AU" dirty="0"/>
        </a:p>
      </dgm:t>
    </dgm:pt>
    <dgm:pt modelId="{3627F3BD-A0F9-40BD-A75B-7424CB0688CD}" type="parTrans" cxnId="{3B4F5033-BE58-4F0F-BDB3-09789C037F7B}">
      <dgm:prSet/>
      <dgm:spPr/>
      <dgm:t>
        <a:bodyPr/>
        <a:lstStyle/>
        <a:p>
          <a:endParaRPr lang="en-AU"/>
        </a:p>
      </dgm:t>
    </dgm:pt>
    <dgm:pt modelId="{83BDD732-C9C6-44AC-98B2-75B668193BB0}" type="sibTrans" cxnId="{3B4F5033-BE58-4F0F-BDB3-09789C037F7B}">
      <dgm:prSet/>
      <dgm:spPr/>
      <dgm:t>
        <a:bodyPr/>
        <a:lstStyle/>
        <a:p>
          <a:endParaRPr lang="en-AU"/>
        </a:p>
      </dgm:t>
    </dgm:pt>
    <dgm:pt modelId="{022F4DBD-C93B-420F-9923-B76EE893C1ED}">
      <dgm:prSet/>
      <dgm:spPr/>
      <dgm:t>
        <a:bodyPr/>
        <a:lstStyle/>
        <a:p>
          <a:r>
            <a:rPr lang="en-AU" dirty="0" smtClean="0"/>
            <a:t>Enthusiasm of academic co-ordinators</a:t>
          </a:r>
        </a:p>
      </dgm:t>
    </dgm:pt>
    <dgm:pt modelId="{0799BBBE-9D99-479A-8BEF-2FF642B16B4E}" type="parTrans" cxnId="{523B503A-987B-4995-9BE5-F6051CA23DF2}">
      <dgm:prSet/>
      <dgm:spPr/>
      <dgm:t>
        <a:bodyPr/>
        <a:lstStyle/>
        <a:p>
          <a:endParaRPr lang="en-AU"/>
        </a:p>
      </dgm:t>
    </dgm:pt>
    <dgm:pt modelId="{26C1FB8E-1BA3-4B28-82EF-2FA5F76F5AE7}" type="sibTrans" cxnId="{523B503A-987B-4995-9BE5-F6051CA23DF2}">
      <dgm:prSet/>
      <dgm:spPr/>
      <dgm:t>
        <a:bodyPr/>
        <a:lstStyle/>
        <a:p>
          <a:endParaRPr lang="en-AU"/>
        </a:p>
      </dgm:t>
    </dgm:pt>
    <dgm:pt modelId="{ABFD752F-8A90-4FE4-AC00-A8A3307EFC88}">
      <dgm:prSet/>
      <dgm:spPr/>
      <dgm:t>
        <a:bodyPr/>
        <a:lstStyle/>
        <a:p>
          <a:r>
            <a:rPr lang="en-AU" dirty="0" smtClean="0"/>
            <a:t>Active participation of sessional tutors</a:t>
          </a:r>
        </a:p>
      </dgm:t>
    </dgm:pt>
    <dgm:pt modelId="{2336C7F3-7ECC-482A-AA25-CF08622A5460}" type="parTrans" cxnId="{86750B82-8303-4C19-81AB-54A43802DA5E}">
      <dgm:prSet/>
      <dgm:spPr/>
      <dgm:t>
        <a:bodyPr/>
        <a:lstStyle/>
        <a:p>
          <a:endParaRPr lang="en-AU"/>
        </a:p>
      </dgm:t>
    </dgm:pt>
    <dgm:pt modelId="{7C7BFA70-E1C3-4A12-8693-092F2E717359}" type="sibTrans" cxnId="{86750B82-8303-4C19-81AB-54A43802DA5E}">
      <dgm:prSet/>
      <dgm:spPr/>
      <dgm:t>
        <a:bodyPr/>
        <a:lstStyle/>
        <a:p>
          <a:endParaRPr lang="en-AU"/>
        </a:p>
      </dgm:t>
    </dgm:pt>
    <dgm:pt modelId="{888ECF48-AE5B-4785-A569-254AF2967569}">
      <dgm:prSet/>
      <dgm:spPr/>
      <dgm:t>
        <a:bodyPr/>
        <a:lstStyle/>
        <a:p>
          <a:endParaRPr lang="en-AU" dirty="0" smtClean="0"/>
        </a:p>
      </dgm:t>
    </dgm:pt>
    <dgm:pt modelId="{3E8FE801-17E3-4379-806D-2B1CA4784E65}" type="parTrans" cxnId="{6720355C-5B7A-4884-AAB1-5EEC490A7350}">
      <dgm:prSet/>
      <dgm:spPr/>
      <dgm:t>
        <a:bodyPr/>
        <a:lstStyle/>
        <a:p>
          <a:endParaRPr lang="en-AU"/>
        </a:p>
      </dgm:t>
    </dgm:pt>
    <dgm:pt modelId="{34ACCF3E-0FBB-4321-8350-EB2715D36D2A}" type="sibTrans" cxnId="{6720355C-5B7A-4884-AAB1-5EEC490A7350}">
      <dgm:prSet/>
      <dgm:spPr/>
      <dgm:t>
        <a:bodyPr/>
        <a:lstStyle/>
        <a:p>
          <a:endParaRPr lang="en-AU"/>
        </a:p>
      </dgm:t>
    </dgm:pt>
    <dgm:pt modelId="{C7F5CDCA-AD43-4F47-9849-3E935460D63A}">
      <dgm:prSet phldrT="[Text]"/>
      <dgm:spPr/>
      <dgm:t>
        <a:bodyPr/>
        <a:lstStyle/>
        <a:p>
          <a:r>
            <a:rPr lang="en-AU" dirty="0" smtClean="0"/>
            <a:t>Evaluation Framework</a:t>
          </a:r>
          <a:endParaRPr lang="en-AU" dirty="0"/>
        </a:p>
      </dgm:t>
    </dgm:pt>
    <dgm:pt modelId="{7CCA268D-AE79-2B4B-9E9C-95597A7C6EA2}" type="parTrans" cxnId="{448DFA6B-3F72-E646-B53F-AF3667234210}">
      <dgm:prSet/>
      <dgm:spPr/>
      <dgm:t>
        <a:bodyPr/>
        <a:lstStyle/>
        <a:p>
          <a:endParaRPr lang="en-AU"/>
        </a:p>
      </dgm:t>
    </dgm:pt>
    <dgm:pt modelId="{CD97BA8E-D031-714D-B299-9EEAE63117AD}" type="sibTrans" cxnId="{448DFA6B-3F72-E646-B53F-AF3667234210}">
      <dgm:prSet/>
      <dgm:spPr/>
      <dgm:t>
        <a:bodyPr/>
        <a:lstStyle/>
        <a:p>
          <a:endParaRPr lang="en-AU"/>
        </a:p>
      </dgm:t>
    </dgm:pt>
    <dgm:pt modelId="{EE02E8D4-AB1D-B244-9E5D-09A0E7F91563}">
      <dgm:prSet phldrT="[Text]"/>
      <dgm:spPr/>
      <dgm:t>
        <a:bodyPr/>
        <a:lstStyle/>
        <a:p>
          <a:r>
            <a:rPr lang="en-AU" dirty="0" smtClean="0"/>
            <a:t>Templates for workshop</a:t>
          </a:r>
          <a:endParaRPr lang="en-AU" dirty="0"/>
        </a:p>
      </dgm:t>
    </dgm:pt>
    <dgm:pt modelId="{5330D950-BAAA-504E-B571-6C48ABEE1A7D}" type="parTrans" cxnId="{E145E543-601A-E64C-B269-8C1DA6F2DCE1}">
      <dgm:prSet/>
      <dgm:spPr/>
      <dgm:t>
        <a:bodyPr/>
        <a:lstStyle/>
        <a:p>
          <a:endParaRPr lang="en-AU"/>
        </a:p>
      </dgm:t>
    </dgm:pt>
    <dgm:pt modelId="{82AD0142-6602-3549-8E6C-8ACA279A6D68}" type="sibTrans" cxnId="{E145E543-601A-E64C-B269-8C1DA6F2DCE1}">
      <dgm:prSet/>
      <dgm:spPr/>
      <dgm:t>
        <a:bodyPr/>
        <a:lstStyle/>
        <a:p>
          <a:endParaRPr lang="en-AU"/>
        </a:p>
      </dgm:t>
    </dgm:pt>
    <dgm:pt modelId="{07A88663-3A5E-634F-A129-16115355EDDC}">
      <dgm:prSet phldrT="[Text]"/>
      <dgm:spPr/>
      <dgm:t>
        <a:bodyPr/>
        <a:lstStyle/>
        <a:p>
          <a:r>
            <a:rPr lang="en-AU" dirty="0" smtClean="0"/>
            <a:t>Commitment to continue to improve learning experience of students by supporting sessional staff</a:t>
          </a:r>
          <a:endParaRPr lang="en-AU" dirty="0"/>
        </a:p>
      </dgm:t>
    </dgm:pt>
    <dgm:pt modelId="{AD4B90E8-0EC3-644A-9D3C-739FA3B1298B}" type="parTrans" cxnId="{22D04D7D-33DC-6644-A8FD-28F1C2160D26}">
      <dgm:prSet/>
      <dgm:spPr/>
      <dgm:t>
        <a:bodyPr/>
        <a:lstStyle/>
        <a:p>
          <a:endParaRPr lang="en-AU"/>
        </a:p>
      </dgm:t>
    </dgm:pt>
    <dgm:pt modelId="{605EB90D-9D4E-FE4F-9B2D-9464CA5551A6}" type="sibTrans" cxnId="{22D04D7D-33DC-6644-A8FD-28F1C2160D26}">
      <dgm:prSet/>
      <dgm:spPr/>
      <dgm:t>
        <a:bodyPr/>
        <a:lstStyle/>
        <a:p>
          <a:endParaRPr lang="en-AU"/>
        </a:p>
      </dgm:t>
    </dgm:pt>
    <dgm:pt modelId="{D05E1B0E-81E3-4A5E-A894-2BB9086D67A4}" type="pres">
      <dgm:prSet presAssocID="{E7912C81-A45C-4EF1-9235-816A8F96A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55970F-09AE-4522-B42D-30710DB1BBB6}" type="pres">
      <dgm:prSet presAssocID="{768C0374-C3EF-4DE7-8E3E-E40054402771}" presName="linNode" presStyleCnt="0"/>
      <dgm:spPr/>
    </dgm:pt>
    <dgm:pt modelId="{919289DD-2E3D-4428-96EC-4EF9425F1B24}" type="pres">
      <dgm:prSet presAssocID="{768C0374-C3EF-4DE7-8E3E-E40054402771}" presName="parentText" presStyleLbl="node1" presStyleIdx="0" presStyleCnt="2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B1A0699-6863-409B-A129-6D2C79B8692F}" type="pres">
      <dgm:prSet presAssocID="{768C0374-C3EF-4DE7-8E3E-E40054402771}" presName="descendantText" presStyleLbl="alignAccFollowNode1" presStyleIdx="0" presStyleCnt="2" custScaleY="107427" custLinFactNeighborX="8586" custLinFactNeighborY="-136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54FFF5-C30D-43A8-A4A0-BC57B64F2D93}" type="pres">
      <dgm:prSet presAssocID="{E744FA7B-83F4-4596-AE1C-8E8EDD0FCB6E}" presName="sp" presStyleCnt="0"/>
      <dgm:spPr/>
    </dgm:pt>
    <dgm:pt modelId="{3053F71B-30CF-460F-809C-6E74F79C73FA}" type="pres">
      <dgm:prSet presAssocID="{FC66843F-9C43-4253-B072-6A64CEA47435}" presName="linNode" presStyleCnt="0"/>
      <dgm:spPr/>
    </dgm:pt>
    <dgm:pt modelId="{FBA96F2E-6192-4614-A422-EA32F1EA7DE4}" type="pres">
      <dgm:prSet presAssocID="{FC66843F-9C43-4253-B072-6A64CEA47435}" presName="parentText" presStyleLbl="node1" presStyleIdx="1" presStyleCnt="2" custLinFactNeighborX="-3691" custLinFactNeighborY="-687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65979A5-9683-46EB-A045-1FA45513BC6F}" type="pres">
      <dgm:prSet presAssocID="{FC66843F-9C43-4253-B072-6A64CEA47435}" presName="descendantText" presStyleLbl="alignAccFollowNode1" presStyleIdx="1" presStyleCnt="2" custScaleY="115765" custLinFactNeighborX="0" custLinFactNeighborY="154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2C07EF72-6C00-5949-A9ED-5F0F54AD6652}" type="presOf" srcId="{07A88663-3A5E-634F-A129-16115355EDDC}" destId="{D65979A5-9683-46EB-A045-1FA45513BC6F}" srcOrd="0" destOrd="0" presId="urn:microsoft.com/office/officeart/2005/8/layout/vList5"/>
    <dgm:cxn modelId="{03DD1558-377D-478A-9BCE-8377F6803698}" srcId="{768C0374-C3EF-4DE7-8E3E-E40054402771}" destId="{53A5A86E-9422-4C7F-9180-D46111B11CF5}" srcOrd="0" destOrd="0" parTransId="{35B7E1D8-6E18-499F-8F0E-B267EE7C7B8B}" sibTransId="{74B1E80A-D456-4187-AD82-AA9B75F7F861}"/>
    <dgm:cxn modelId="{2C850688-668C-4CB8-9DE5-F7D093A17CDA}" type="presOf" srcId="{768C0374-C3EF-4DE7-8E3E-E40054402771}" destId="{919289DD-2E3D-4428-96EC-4EF9425F1B24}" srcOrd="0" destOrd="0" presId="urn:microsoft.com/office/officeart/2005/8/layout/vList5"/>
    <dgm:cxn modelId="{40DC2DCA-1270-4423-91D7-C2F964F514F3}" srcId="{E7912C81-A45C-4EF1-9235-816A8F96AA2A}" destId="{FC66843F-9C43-4253-B072-6A64CEA47435}" srcOrd="1" destOrd="0" parTransId="{1C768F21-2AD5-45EF-BA5B-892C3A293264}" sibTransId="{3AE1B2A9-9418-4D18-AC8D-9755A680842E}"/>
    <dgm:cxn modelId="{699AD308-582F-D14D-BA98-38556DA43150}" type="presOf" srcId="{EE02E8D4-AB1D-B244-9E5D-09A0E7F91563}" destId="{FB1A0699-6863-409B-A129-6D2C79B8692F}" srcOrd="0" destOrd="2" presId="urn:microsoft.com/office/officeart/2005/8/layout/vList5"/>
    <dgm:cxn modelId="{448DFA6B-3F72-E646-B53F-AF3667234210}" srcId="{768C0374-C3EF-4DE7-8E3E-E40054402771}" destId="{C7F5CDCA-AD43-4F47-9849-3E935460D63A}" srcOrd="1" destOrd="0" parTransId="{7CCA268D-AE79-2B4B-9E9C-95597A7C6EA2}" sibTransId="{CD97BA8E-D031-714D-B299-9EEAE63117AD}"/>
    <dgm:cxn modelId="{22D04D7D-33DC-6644-A8FD-28F1C2160D26}" srcId="{FC66843F-9C43-4253-B072-6A64CEA47435}" destId="{07A88663-3A5E-634F-A129-16115355EDDC}" srcOrd="0" destOrd="0" parTransId="{AD4B90E8-0EC3-644A-9D3C-739FA3B1298B}" sibTransId="{605EB90D-9D4E-FE4F-9B2D-9464CA5551A6}"/>
    <dgm:cxn modelId="{E145E543-601A-E64C-B269-8C1DA6F2DCE1}" srcId="{768C0374-C3EF-4DE7-8E3E-E40054402771}" destId="{EE02E8D4-AB1D-B244-9E5D-09A0E7F91563}" srcOrd="2" destOrd="0" parTransId="{5330D950-BAAA-504E-B571-6C48ABEE1A7D}" sibTransId="{82AD0142-6602-3549-8E6C-8ACA279A6D68}"/>
    <dgm:cxn modelId="{86750B82-8303-4C19-81AB-54A43802DA5E}" srcId="{FC66843F-9C43-4253-B072-6A64CEA47435}" destId="{ABFD752F-8A90-4FE4-AC00-A8A3307EFC88}" srcOrd="3" destOrd="0" parTransId="{2336C7F3-7ECC-482A-AA25-CF08622A5460}" sibTransId="{7C7BFA70-E1C3-4A12-8693-092F2E717359}"/>
    <dgm:cxn modelId="{6720355C-5B7A-4884-AAB1-5EEC490A7350}" srcId="{FC66843F-9C43-4253-B072-6A64CEA47435}" destId="{888ECF48-AE5B-4785-A569-254AF2967569}" srcOrd="4" destOrd="0" parTransId="{3E8FE801-17E3-4379-806D-2B1CA4784E65}" sibTransId="{34ACCF3E-0FBB-4321-8350-EB2715D36D2A}"/>
    <dgm:cxn modelId="{F32D2130-8CC4-4E7E-B69E-4D3EA00674BB}" type="presOf" srcId="{ABFD752F-8A90-4FE4-AC00-A8A3307EFC88}" destId="{D65979A5-9683-46EB-A045-1FA45513BC6F}" srcOrd="0" destOrd="3" presId="urn:microsoft.com/office/officeart/2005/8/layout/vList5"/>
    <dgm:cxn modelId="{C520B59F-4015-4F46-9C85-3A25090341CE}" type="presOf" srcId="{53A5A86E-9422-4C7F-9180-D46111B11CF5}" destId="{FB1A0699-6863-409B-A129-6D2C79B8692F}" srcOrd="0" destOrd="0" presId="urn:microsoft.com/office/officeart/2005/8/layout/vList5"/>
    <dgm:cxn modelId="{0F17112F-6C76-9F45-B481-52CAD0898EBA}" type="presOf" srcId="{C7F5CDCA-AD43-4F47-9849-3E935460D63A}" destId="{FB1A0699-6863-409B-A129-6D2C79B8692F}" srcOrd="0" destOrd="1" presId="urn:microsoft.com/office/officeart/2005/8/layout/vList5"/>
    <dgm:cxn modelId="{5A87B710-9CFE-443E-9626-4C9CF195CAA3}" type="presOf" srcId="{FC66843F-9C43-4253-B072-6A64CEA47435}" destId="{FBA96F2E-6192-4614-A422-EA32F1EA7DE4}" srcOrd="0" destOrd="0" presId="urn:microsoft.com/office/officeart/2005/8/layout/vList5"/>
    <dgm:cxn modelId="{6283EE7C-6E26-478B-AD39-8AED25A909FB}" srcId="{E7912C81-A45C-4EF1-9235-816A8F96AA2A}" destId="{768C0374-C3EF-4DE7-8E3E-E40054402771}" srcOrd="0" destOrd="0" parTransId="{97DAD7B6-383A-4A27-A063-16F711E7464F}" sibTransId="{E744FA7B-83F4-4596-AE1C-8E8EDD0FCB6E}"/>
    <dgm:cxn modelId="{87EDD0EE-C173-49E2-9F11-497F8FA4CB34}" type="presOf" srcId="{022F4DBD-C93B-420F-9923-B76EE893C1ED}" destId="{D65979A5-9683-46EB-A045-1FA45513BC6F}" srcOrd="0" destOrd="2" presId="urn:microsoft.com/office/officeart/2005/8/layout/vList5"/>
    <dgm:cxn modelId="{3B4F5033-BE58-4F0F-BDB3-09789C037F7B}" srcId="{FC66843F-9C43-4253-B072-6A64CEA47435}" destId="{E2D1A527-0199-4EFB-9C9C-C19960AE9C3F}" srcOrd="1" destOrd="0" parTransId="{3627F3BD-A0F9-40BD-A75B-7424CB0688CD}" sibTransId="{83BDD732-C9C6-44AC-98B2-75B668193BB0}"/>
    <dgm:cxn modelId="{523B503A-987B-4995-9BE5-F6051CA23DF2}" srcId="{FC66843F-9C43-4253-B072-6A64CEA47435}" destId="{022F4DBD-C93B-420F-9923-B76EE893C1ED}" srcOrd="2" destOrd="0" parTransId="{0799BBBE-9D99-479A-8BEF-2FF642B16B4E}" sibTransId="{26C1FB8E-1BA3-4B28-82EF-2FA5F76F5AE7}"/>
    <dgm:cxn modelId="{762D6F4D-165B-4377-9995-7BF16EA32AE9}" type="presOf" srcId="{E2D1A527-0199-4EFB-9C9C-C19960AE9C3F}" destId="{D65979A5-9683-46EB-A045-1FA45513BC6F}" srcOrd="0" destOrd="1" presId="urn:microsoft.com/office/officeart/2005/8/layout/vList5"/>
    <dgm:cxn modelId="{9D5E408F-4D1F-4283-94B0-543AF9B6BE94}" type="presOf" srcId="{888ECF48-AE5B-4785-A569-254AF2967569}" destId="{D65979A5-9683-46EB-A045-1FA45513BC6F}" srcOrd="0" destOrd="4" presId="urn:microsoft.com/office/officeart/2005/8/layout/vList5"/>
    <dgm:cxn modelId="{8F61477A-F5E9-4C71-9091-EBE44FF7BAA9}" type="presOf" srcId="{E7912C81-A45C-4EF1-9235-816A8F96AA2A}" destId="{D05E1B0E-81E3-4A5E-A894-2BB9086D67A4}" srcOrd="0" destOrd="0" presId="urn:microsoft.com/office/officeart/2005/8/layout/vList5"/>
    <dgm:cxn modelId="{CE563898-39B6-4156-8DCC-36760C1A3535}" type="presParOf" srcId="{D05E1B0E-81E3-4A5E-A894-2BB9086D67A4}" destId="{5D55970F-09AE-4522-B42D-30710DB1BBB6}" srcOrd="0" destOrd="0" presId="urn:microsoft.com/office/officeart/2005/8/layout/vList5"/>
    <dgm:cxn modelId="{27BC5FC8-7218-4137-9CA1-F41C0618A94D}" type="presParOf" srcId="{5D55970F-09AE-4522-B42D-30710DB1BBB6}" destId="{919289DD-2E3D-4428-96EC-4EF9425F1B24}" srcOrd="0" destOrd="0" presId="urn:microsoft.com/office/officeart/2005/8/layout/vList5"/>
    <dgm:cxn modelId="{1511EDEC-70F6-4A5D-A1AA-4B52C9ADD54D}" type="presParOf" srcId="{5D55970F-09AE-4522-B42D-30710DB1BBB6}" destId="{FB1A0699-6863-409B-A129-6D2C79B8692F}" srcOrd="1" destOrd="0" presId="urn:microsoft.com/office/officeart/2005/8/layout/vList5"/>
    <dgm:cxn modelId="{C217B950-368F-4862-8B2E-FCEE9475398D}" type="presParOf" srcId="{D05E1B0E-81E3-4A5E-A894-2BB9086D67A4}" destId="{3154FFF5-C30D-43A8-A4A0-BC57B64F2D93}" srcOrd="1" destOrd="0" presId="urn:microsoft.com/office/officeart/2005/8/layout/vList5"/>
    <dgm:cxn modelId="{EC86BC38-078C-47A3-899C-AC519D3EB2FB}" type="presParOf" srcId="{D05E1B0E-81E3-4A5E-A894-2BB9086D67A4}" destId="{3053F71B-30CF-460F-809C-6E74F79C73FA}" srcOrd="2" destOrd="0" presId="urn:microsoft.com/office/officeart/2005/8/layout/vList5"/>
    <dgm:cxn modelId="{6AF1FD97-C1C8-4D49-BFB2-8D806B95CCEA}" type="presParOf" srcId="{3053F71B-30CF-460F-809C-6E74F79C73FA}" destId="{FBA96F2E-6192-4614-A422-EA32F1EA7DE4}" srcOrd="0" destOrd="0" presId="urn:microsoft.com/office/officeart/2005/8/layout/vList5"/>
    <dgm:cxn modelId="{B1A2AE76-2716-49B0-B912-8F39B6ED40E7}" type="presParOf" srcId="{3053F71B-30CF-460F-809C-6E74F79C73FA}" destId="{D65979A5-9683-46EB-A045-1FA45513BC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2807F5-37CD-488D-951A-41463CEFA6F3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877D81B-49C4-41CC-B8EF-F89A92CC3DC8}">
      <dgm:prSet phldrT="[Text]"/>
      <dgm:spPr/>
      <dgm:t>
        <a:bodyPr/>
        <a:lstStyle/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“Tutors are not invited to contribute towards L&amp;T decisions” </a:t>
          </a:r>
        </a:p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(Co-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ord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Oct)</a:t>
          </a:r>
          <a:endParaRPr lang="en-AU" dirty="0"/>
        </a:p>
      </dgm:t>
    </dgm:pt>
    <dgm:pt modelId="{F8C2148F-68D0-4D13-BF2B-848A6B630763}" type="parTrans" cxnId="{6603AF8A-CC74-4814-B7DB-654491322414}">
      <dgm:prSet/>
      <dgm:spPr/>
      <dgm:t>
        <a:bodyPr/>
        <a:lstStyle/>
        <a:p>
          <a:endParaRPr lang="en-AU"/>
        </a:p>
      </dgm:t>
    </dgm:pt>
    <dgm:pt modelId="{E4B6CC54-6E1D-4E29-9AB6-88D1DD952CC2}" type="sibTrans" cxnId="{6603AF8A-CC74-4814-B7DB-654491322414}">
      <dgm:prSet/>
      <dgm:spPr/>
      <dgm:t>
        <a:bodyPr/>
        <a:lstStyle/>
        <a:p>
          <a:endParaRPr lang="en-AU"/>
        </a:p>
      </dgm:t>
    </dgm:pt>
    <dgm:pt modelId="{1E55EF08-9DDA-4CFB-8840-B478BF353FB6}">
      <dgm:prSet phldrT="[Text]"/>
      <dgm:spPr/>
      <dgm:t>
        <a:bodyPr/>
        <a:lstStyle/>
        <a:p>
          <a:r>
            <a:rPr lang="nl-NL" dirty="0" smtClean="0"/>
            <a:t>Establish a sessional educator representative on the School L&amp;T committee</a:t>
          </a:r>
          <a:r>
            <a:rPr lang="en-AU" dirty="0" smtClean="0"/>
            <a:t> </a:t>
          </a:r>
          <a:endParaRPr lang="en-AU" dirty="0"/>
        </a:p>
      </dgm:t>
    </dgm:pt>
    <dgm:pt modelId="{5D6BF78F-0BA7-4BD0-8CE5-5BEE838B83AD}" type="parTrans" cxnId="{43121911-55EC-4C15-9ACE-D30935BD61AA}">
      <dgm:prSet/>
      <dgm:spPr/>
      <dgm:t>
        <a:bodyPr/>
        <a:lstStyle/>
        <a:p>
          <a:endParaRPr lang="en-AU"/>
        </a:p>
      </dgm:t>
    </dgm:pt>
    <dgm:pt modelId="{EE2394AB-3990-433E-896C-8CC263FE31F1}" type="sibTrans" cxnId="{43121911-55EC-4C15-9ACE-D30935BD61AA}">
      <dgm:prSet/>
      <dgm:spPr/>
      <dgm:t>
        <a:bodyPr/>
        <a:lstStyle/>
        <a:p>
          <a:endParaRPr lang="en-AU"/>
        </a:p>
      </dgm:t>
    </dgm:pt>
    <dgm:pt modelId="{85CE18F2-8FC4-44D0-BD50-41E3A7809407}">
      <dgm:prSet phldrT="[Text]"/>
      <dgm:spPr/>
      <dgm:t>
        <a:bodyPr/>
        <a:lstStyle/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“Tutors receive minimal feedback from the department”</a:t>
          </a:r>
        </a:p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(Co-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ord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Oct)</a:t>
          </a:r>
          <a:endParaRPr lang="en-AU" dirty="0"/>
        </a:p>
      </dgm:t>
    </dgm:pt>
    <dgm:pt modelId="{9FD8F168-2073-408D-A3EE-9F156C3D6850}" type="parTrans" cxnId="{9C894510-C4BE-465B-889E-1339A21E7D56}">
      <dgm:prSet/>
      <dgm:spPr/>
      <dgm:t>
        <a:bodyPr/>
        <a:lstStyle/>
        <a:p>
          <a:endParaRPr lang="en-AU"/>
        </a:p>
      </dgm:t>
    </dgm:pt>
    <dgm:pt modelId="{3035DE71-30B1-4077-AB1C-205418B12B37}" type="sibTrans" cxnId="{9C894510-C4BE-465B-889E-1339A21E7D56}">
      <dgm:prSet/>
      <dgm:spPr/>
      <dgm:t>
        <a:bodyPr/>
        <a:lstStyle/>
        <a:p>
          <a:endParaRPr lang="en-AU"/>
        </a:p>
      </dgm:t>
    </dgm:pt>
    <dgm:pt modelId="{8CDDB220-D0F3-4409-8EE0-FAD78B42AC90}">
      <dgm:prSet phldrT="[Text]"/>
      <dgm:spPr/>
      <dgm:t>
        <a:bodyPr/>
        <a:lstStyle/>
        <a:p>
          <a:r>
            <a:rPr lang="en-AU" dirty="0" smtClean="0"/>
            <a:t>Implement a School-wide plan for sessional educators to receive feedback on performance</a:t>
          </a:r>
          <a:endParaRPr lang="en-AU" dirty="0"/>
        </a:p>
      </dgm:t>
    </dgm:pt>
    <dgm:pt modelId="{8E339A51-FAF2-4C15-BBB0-062AC4F37F9A}" type="parTrans" cxnId="{C61634D4-3422-486A-9C2E-8C35D9451A93}">
      <dgm:prSet/>
      <dgm:spPr/>
      <dgm:t>
        <a:bodyPr/>
        <a:lstStyle/>
        <a:p>
          <a:endParaRPr lang="en-AU"/>
        </a:p>
      </dgm:t>
    </dgm:pt>
    <dgm:pt modelId="{651D342E-DEB2-4B8A-99F7-94FDD1B7CE47}" type="sibTrans" cxnId="{C61634D4-3422-486A-9C2E-8C35D9451A93}">
      <dgm:prSet/>
      <dgm:spPr/>
      <dgm:t>
        <a:bodyPr/>
        <a:lstStyle/>
        <a:p>
          <a:endParaRPr lang="en-AU"/>
        </a:p>
      </dgm:t>
    </dgm:pt>
    <dgm:pt modelId="{267F00D6-52FB-45F9-8DC5-0783674ED3D2}">
      <dgm:prSet phldrT="[Text]"/>
      <dgm:spPr/>
      <dgm:t>
        <a:bodyPr/>
        <a:lstStyle/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“I only supply feedback on student performance” </a:t>
          </a:r>
        </a:p>
        <a:p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tutor </a:t>
          </a:r>
          <a:r>
            <a:rPr lang="en-AU" i="1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i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3 Oct)</a:t>
          </a:r>
          <a:endParaRPr lang="en-AU" dirty="0"/>
        </a:p>
      </dgm:t>
    </dgm:pt>
    <dgm:pt modelId="{D7E71223-CAC6-42EA-8974-AEE115C7AD38}" type="parTrans" cxnId="{C44769D5-5752-4709-B042-49F98F4DB481}">
      <dgm:prSet/>
      <dgm:spPr/>
      <dgm:t>
        <a:bodyPr/>
        <a:lstStyle/>
        <a:p>
          <a:endParaRPr lang="en-AU"/>
        </a:p>
      </dgm:t>
    </dgm:pt>
    <dgm:pt modelId="{DD35DD7B-B60B-4821-8502-3F2249496514}" type="sibTrans" cxnId="{C44769D5-5752-4709-B042-49F98F4DB481}">
      <dgm:prSet/>
      <dgm:spPr/>
      <dgm:t>
        <a:bodyPr/>
        <a:lstStyle/>
        <a:p>
          <a:endParaRPr lang="en-AU"/>
        </a:p>
      </dgm:t>
    </dgm:pt>
    <dgm:pt modelId="{9675F1C0-DCF4-460C-930B-3376B1C365A8}">
      <dgm:prSet phldrT="[Text]"/>
      <dgm:spPr/>
      <dgm:t>
        <a:bodyPr/>
        <a:lstStyle/>
        <a:p>
          <a:r>
            <a:rPr lang="nl-NL" dirty="0" smtClean="0"/>
            <a:t>Use sessional educator e-newsletter to promote avenues for providing feedback to co-ordinators</a:t>
          </a:r>
          <a:endParaRPr lang="en-AU" dirty="0"/>
        </a:p>
      </dgm:t>
    </dgm:pt>
    <dgm:pt modelId="{DA473C1C-008C-4BFD-BDB6-2FBBD583BF5A}" type="parTrans" cxnId="{79F8FC84-BCEB-40DC-90C6-97F759341EF6}">
      <dgm:prSet/>
      <dgm:spPr/>
      <dgm:t>
        <a:bodyPr/>
        <a:lstStyle/>
        <a:p>
          <a:endParaRPr lang="en-AU"/>
        </a:p>
      </dgm:t>
    </dgm:pt>
    <dgm:pt modelId="{5DDD718D-7AFB-4897-884A-BB9597F38F0B}" type="sibTrans" cxnId="{79F8FC84-BCEB-40DC-90C6-97F759341EF6}">
      <dgm:prSet/>
      <dgm:spPr/>
      <dgm:t>
        <a:bodyPr/>
        <a:lstStyle/>
        <a:p>
          <a:endParaRPr lang="en-AU"/>
        </a:p>
      </dgm:t>
    </dgm:pt>
    <dgm:pt modelId="{B32DE293-68E6-4D4D-B915-D6EC8339DB00}" type="pres">
      <dgm:prSet presAssocID="{CD2807F5-37CD-488D-951A-41463CEFA6F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2ED8AFF-187C-4EB2-A30B-B81D744D65FD}" type="pres">
      <dgm:prSet presAssocID="{C877D81B-49C4-41CC-B8EF-F89A92CC3DC8}" presName="circle1" presStyleLbl="node1" presStyleIdx="0" presStyleCnt="3"/>
      <dgm:spPr>
        <a:solidFill>
          <a:srgbClr val="92D050"/>
        </a:solidFill>
      </dgm:spPr>
    </dgm:pt>
    <dgm:pt modelId="{9A57A617-2C44-4944-AAFC-26062025140E}" type="pres">
      <dgm:prSet presAssocID="{C877D81B-49C4-41CC-B8EF-F89A92CC3DC8}" presName="space" presStyleCnt="0"/>
      <dgm:spPr/>
    </dgm:pt>
    <dgm:pt modelId="{B3B5710C-FB9E-4396-BE71-6043B526E855}" type="pres">
      <dgm:prSet presAssocID="{C877D81B-49C4-41CC-B8EF-F89A92CC3DC8}" presName="rect1" presStyleLbl="alignAcc1" presStyleIdx="0" presStyleCnt="3"/>
      <dgm:spPr/>
      <dgm:t>
        <a:bodyPr/>
        <a:lstStyle/>
        <a:p>
          <a:endParaRPr lang="en-AU"/>
        </a:p>
      </dgm:t>
    </dgm:pt>
    <dgm:pt modelId="{49969967-B772-42F4-9B9F-24C8A4C6B517}" type="pres">
      <dgm:prSet presAssocID="{85CE18F2-8FC4-44D0-BD50-41E3A7809407}" presName="vertSpace2" presStyleLbl="node1" presStyleIdx="0" presStyleCnt="3"/>
      <dgm:spPr/>
    </dgm:pt>
    <dgm:pt modelId="{1556474E-99DC-4DB1-BC53-E2FF07C3E9F6}" type="pres">
      <dgm:prSet presAssocID="{85CE18F2-8FC4-44D0-BD50-41E3A7809407}" presName="circle2" presStyleLbl="node1" presStyleIdx="1" presStyleCnt="3"/>
      <dgm:spPr>
        <a:solidFill>
          <a:srgbClr val="FFC000"/>
        </a:solidFill>
      </dgm:spPr>
    </dgm:pt>
    <dgm:pt modelId="{501E39A2-DBC1-4F86-B26B-8967FDDD6B58}" type="pres">
      <dgm:prSet presAssocID="{85CE18F2-8FC4-44D0-BD50-41E3A7809407}" presName="rect2" presStyleLbl="alignAcc1" presStyleIdx="1" presStyleCnt="3"/>
      <dgm:spPr/>
      <dgm:t>
        <a:bodyPr/>
        <a:lstStyle/>
        <a:p>
          <a:endParaRPr lang="en-AU"/>
        </a:p>
      </dgm:t>
    </dgm:pt>
    <dgm:pt modelId="{E00943D4-1702-4381-AD19-A3C7552A5458}" type="pres">
      <dgm:prSet presAssocID="{267F00D6-52FB-45F9-8DC5-0783674ED3D2}" presName="vertSpace3" presStyleLbl="node1" presStyleIdx="1" presStyleCnt="3"/>
      <dgm:spPr/>
    </dgm:pt>
    <dgm:pt modelId="{644C421E-ABF9-4721-B0B1-ADC21741E664}" type="pres">
      <dgm:prSet presAssocID="{267F00D6-52FB-45F9-8DC5-0783674ED3D2}" presName="circle3" presStyleLbl="node1" presStyleIdx="2" presStyleCnt="3"/>
      <dgm:spPr>
        <a:solidFill>
          <a:srgbClr val="FF0000"/>
        </a:solidFill>
      </dgm:spPr>
    </dgm:pt>
    <dgm:pt modelId="{7466A20C-A466-494C-B82D-3CC13ED3C792}" type="pres">
      <dgm:prSet presAssocID="{267F00D6-52FB-45F9-8DC5-0783674ED3D2}" presName="rect3" presStyleLbl="alignAcc1" presStyleIdx="2" presStyleCnt="3"/>
      <dgm:spPr/>
      <dgm:t>
        <a:bodyPr/>
        <a:lstStyle/>
        <a:p>
          <a:endParaRPr lang="en-AU"/>
        </a:p>
      </dgm:t>
    </dgm:pt>
    <dgm:pt modelId="{43237702-E985-45BD-A280-594A739AFC20}" type="pres">
      <dgm:prSet presAssocID="{C877D81B-49C4-41CC-B8EF-F89A92CC3DC8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52DD449-1BE4-4D68-8BF0-A10428FBFDF0}" type="pres">
      <dgm:prSet presAssocID="{C877D81B-49C4-41CC-B8EF-F89A92CC3DC8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2DC8839-6554-4187-9C11-26A8B10B1232}" type="pres">
      <dgm:prSet presAssocID="{85CE18F2-8FC4-44D0-BD50-41E3A7809407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876894D-D08E-42EB-B0AB-0D72A1315B19}" type="pres">
      <dgm:prSet presAssocID="{85CE18F2-8FC4-44D0-BD50-41E3A7809407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239DCFD-5DC2-428C-BB0F-5876ECD66241}" type="pres">
      <dgm:prSet presAssocID="{267F00D6-52FB-45F9-8DC5-0783674ED3D2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0007BF6-2D1D-4912-8F00-3652425942EF}" type="pres">
      <dgm:prSet presAssocID="{267F00D6-52FB-45F9-8DC5-0783674ED3D2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E307EF7-CF1E-4018-B87A-472CA55269AF}" type="presOf" srcId="{CD2807F5-37CD-488D-951A-41463CEFA6F3}" destId="{B32DE293-68E6-4D4D-B915-D6EC8339DB00}" srcOrd="0" destOrd="0" presId="urn:microsoft.com/office/officeart/2005/8/layout/target3"/>
    <dgm:cxn modelId="{E7C8A910-240D-44FB-BBC7-D5695707E970}" type="presOf" srcId="{85CE18F2-8FC4-44D0-BD50-41E3A7809407}" destId="{501E39A2-DBC1-4F86-B26B-8967FDDD6B58}" srcOrd="0" destOrd="0" presId="urn:microsoft.com/office/officeart/2005/8/layout/target3"/>
    <dgm:cxn modelId="{A6534C7D-665B-4A9F-B7AD-846ACD94CCF4}" type="presOf" srcId="{1E55EF08-9DDA-4CFB-8840-B478BF353FB6}" destId="{E52DD449-1BE4-4D68-8BF0-A10428FBFDF0}" srcOrd="0" destOrd="0" presId="urn:microsoft.com/office/officeart/2005/8/layout/target3"/>
    <dgm:cxn modelId="{C44769D5-5752-4709-B042-49F98F4DB481}" srcId="{CD2807F5-37CD-488D-951A-41463CEFA6F3}" destId="{267F00D6-52FB-45F9-8DC5-0783674ED3D2}" srcOrd="2" destOrd="0" parTransId="{D7E71223-CAC6-42EA-8974-AEE115C7AD38}" sibTransId="{DD35DD7B-B60B-4821-8502-3F2249496514}"/>
    <dgm:cxn modelId="{A2D46AC9-6EAD-48C7-BE3C-3037A423BE3F}" type="presOf" srcId="{267F00D6-52FB-45F9-8DC5-0783674ED3D2}" destId="{7239DCFD-5DC2-428C-BB0F-5876ECD66241}" srcOrd="1" destOrd="0" presId="urn:microsoft.com/office/officeart/2005/8/layout/target3"/>
    <dgm:cxn modelId="{6603AF8A-CC74-4814-B7DB-654491322414}" srcId="{CD2807F5-37CD-488D-951A-41463CEFA6F3}" destId="{C877D81B-49C4-41CC-B8EF-F89A92CC3DC8}" srcOrd="0" destOrd="0" parTransId="{F8C2148F-68D0-4D13-BF2B-848A6B630763}" sibTransId="{E4B6CC54-6E1D-4E29-9AB6-88D1DD952CC2}"/>
    <dgm:cxn modelId="{528C6794-35D8-4F40-98F2-E99A068344ED}" type="presOf" srcId="{C877D81B-49C4-41CC-B8EF-F89A92CC3DC8}" destId="{43237702-E985-45BD-A280-594A739AFC20}" srcOrd="1" destOrd="0" presId="urn:microsoft.com/office/officeart/2005/8/layout/target3"/>
    <dgm:cxn modelId="{43121911-55EC-4C15-9ACE-D30935BD61AA}" srcId="{C877D81B-49C4-41CC-B8EF-F89A92CC3DC8}" destId="{1E55EF08-9DDA-4CFB-8840-B478BF353FB6}" srcOrd="0" destOrd="0" parTransId="{5D6BF78F-0BA7-4BD0-8CE5-5BEE838B83AD}" sibTransId="{EE2394AB-3990-433E-896C-8CC263FE31F1}"/>
    <dgm:cxn modelId="{E93CD9E6-950D-4442-A27C-00FB56DD40A4}" type="presOf" srcId="{8CDDB220-D0F3-4409-8EE0-FAD78B42AC90}" destId="{4876894D-D08E-42EB-B0AB-0D72A1315B19}" srcOrd="0" destOrd="0" presId="urn:microsoft.com/office/officeart/2005/8/layout/target3"/>
    <dgm:cxn modelId="{DB78C4B6-66F9-4B20-8ECB-7D7FC8BE2EAA}" type="presOf" srcId="{267F00D6-52FB-45F9-8DC5-0783674ED3D2}" destId="{7466A20C-A466-494C-B82D-3CC13ED3C792}" srcOrd="0" destOrd="0" presId="urn:microsoft.com/office/officeart/2005/8/layout/target3"/>
    <dgm:cxn modelId="{D716B986-8CF3-4EB3-805A-A7BC960CF2D4}" type="presOf" srcId="{C877D81B-49C4-41CC-B8EF-F89A92CC3DC8}" destId="{B3B5710C-FB9E-4396-BE71-6043B526E855}" srcOrd="0" destOrd="0" presId="urn:microsoft.com/office/officeart/2005/8/layout/target3"/>
    <dgm:cxn modelId="{C61634D4-3422-486A-9C2E-8C35D9451A93}" srcId="{85CE18F2-8FC4-44D0-BD50-41E3A7809407}" destId="{8CDDB220-D0F3-4409-8EE0-FAD78B42AC90}" srcOrd="0" destOrd="0" parTransId="{8E339A51-FAF2-4C15-BBB0-062AC4F37F9A}" sibTransId="{651D342E-DEB2-4B8A-99F7-94FDD1B7CE47}"/>
    <dgm:cxn modelId="{786D3741-A9EF-4166-8536-F648F45228BE}" type="presOf" srcId="{85CE18F2-8FC4-44D0-BD50-41E3A7809407}" destId="{22DC8839-6554-4187-9C11-26A8B10B1232}" srcOrd="1" destOrd="0" presId="urn:microsoft.com/office/officeart/2005/8/layout/target3"/>
    <dgm:cxn modelId="{9C894510-C4BE-465B-889E-1339A21E7D56}" srcId="{CD2807F5-37CD-488D-951A-41463CEFA6F3}" destId="{85CE18F2-8FC4-44D0-BD50-41E3A7809407}" srcOrd="1" destOrd="0" parTransId="{9FD8F168-2073-408D-A3EE-9F156C3D6850}" sibTransId="{3035DE71-30B1-4077-AB1C-205418B12B37}"/>
    <dgm:cxn modelId="{3DC4AB54-33A0-400C-B04B-7453A15A0F4A}" type="presOf" srcId="{9675F1C0-DCF4-460C-930B-3376B1C365A8}" destId="{C0007BF6-2D1D-4912-8F00-3652425942EF}" srcOrd="0" destOrd="0" presId="urn:microsoft.com/office/officeart/2005/8/layout/target3"/>
    <dgm:cxn modelId="{79F8FC84-BCEB-40DC-90C6-97F759341EF6}" srcId="{267F00D6-52FB-45F9-8DC5-0783674ED3D2}" destId="{9675F1C0-DCF4-460C-930B-3376B1C365A8}" srcOrd="0" destOrd="0" parTransId="{DA473C1C-008C-4BFD-BDB6-2FBBD583BF5A}" sibTransId="{5DDD718D-7AFB-4897-884A-BB9597F38F0B}"/>
    <dgm:cxn modelId="{D1AB4AAA-E470-4E64-B8CE-97B96E64934B}" type="presParOf" srcId="{B32DE293-68E6-4D4D-B915-D6EC8339DB00}" destId="{B2ED8AFF-187C-4EB2-A30B-B81D744D65FD}" srcOrd="0" destOrd="0" presId="urn:microsoft.com/office/officeart/2005/8/layout/target3"/>
    <dgm:cxn modelId="{200E0119-E92B-406D-A094-8CE18E2500B5}" type="presParOf" srcId="{B32DE293-68E6-4D4D-B915-D6EC8339DB00}" destId="{9A57A617-2C44-4944-AAFC-26062025140E}" srcOrd="1" destOrd="0" presId="urn:microsoft.com/office/officeart/2005/8/layout/target3"/>
    <dgm:cxn modelId="{B407F0E9-1780-4BCF-806D-206CA40428B5}" type="presParOf" srcId="{B32DE293-68E6-4D4D-B915-D6EC8339DB00}" destId="{B3B5710C-FB9E-4396-BE71-6043B526E855}" srcOrd="2" destOrd="0" presId="urn:microsoft.com/office/officeart/2005/8/layout/target3"/>
    <dgm:cxn modelId="{480D4558-10D0-438D-8E6D-D9CAEA6855CA}" type="presParOf" srcId="{B32DE293-68E6-4D4D-B915-D6EC8339DB00}" destId="{49969967-B772-42F4-9B9F-24C8A4C6B517}" srcOrd="3" destOrd="0" presId="urn:microsoft.com/office/officeart/2005/8/layout/target3"/>
    <dgm:cxn modelId="{3A29AD18-7561-4710-93DF-04379244E57D}" type="presParOf" srcId="{B32DE293-68E6-4D4D-B915-D6EC8339DB00}" destId="{1556474E-99DC-4DB1-BC53-E2FF07C3E9F6}" srcOrd="4" destOrd="0" presId="urn:microsoft.com/office/officeart/2005/8/layout/target3"/>
    <dgm:cxn modelId="{08485B6E-5326-43EC-B57D-D6996DFB984A}" type="presParOf" srcId="{B32DE293-68E6-4D4D-B915-D6EC8339DB00}" destId="{501E39A2-DBC1-4F86-B26B-8967FDDD6B58}" srcOrd="5" destOrd="0" presId="urn:microsoft.com/office/officeart/2005/8/layout/target3"/>
    <dgm:cxn modelId="{F5CE6947-D553-4650-A9AB-2E07FEA88055}" type="presParOf" srcId="{B32DE293-68E6-4D4D-B915-D6EC8339DB00}" destId="{E00943D4-1702-4381-AD19-A3C7552A5458}" srcOrd="6" destOrd="0" presId="urn:microsoft.com/office/officeart/2005/8/layout/target3"/>
    <dgm:cxn modelId="{E886260A-7B13-4395-B2EF-78125422F8AA}" type="presParOf" srcId="{B32DE293-68E6-4D4D-B915-D6EC8339DB00}" destId="{644C421E-ABF9-4721-B0B1-ADC21741E664}" srcOrd="7" destOrd="0" presId="urn:microsoft.com/office/officeart/2005/8/layout/target3"/>
    <dgm:cxn modelId="{C4075921-69E7-42BB-B6FF-CDD20C8689C3}" type="presParOf" srcId="{B32DE293-68E6-4D4D-B915-D6EC8339DB00}" destId="{7466A20C-A466-494C-B82D-3CC13ED3C792}" srcOrd="8" destOrd="0" presId="urn:microsoft.com/office/officeart/2005/8/layout/target3"/>
    <dgm:cxn modelId="{B1933C28-DBE0-4C92-A80B-EFFBACEDF550}" type="presParOf" srcId="{B32DE293-68E6-4D4D-B915-D6EC8339DB00}" destId="{43237702-E985-45BD-A280-594A739AFC20}" srcOrd="9" destOrd="0" presId="urn:microsoft.com/office/officeart/2005/8/layout/target3"/>
    <dgm:cxn modelId="{0D3B500F-FF3A-48A6-8F8B-3486FF1EECC0}" type="presParOf" srcId="{B32DE293-68E6-4D4D-B915-D6EC8339DB00}" destId="{E52DD449-1BE4-4D68-8BF0-A10428FBFDF0}" srcOrd="10" destOrd="0" presId="urn:microsoft.com/office/officeart/2005/8/layout/target3"/>
    <dgm:cxn modelId="{A4FC2A2C-78B7-44C0-BC64-42ADE6D28327}" type="presParOf" srcId="{B32DE293-68E6-4D4D-B915-D6EC8339DB00}" destId="{22DC8839-6554-4187-9C11-26A8B10B1232}" srcOrd="11" destOrd="0" presId="urn:microsoft.com/office/officeart/2005/8/layout/target3"/>
    <dgm:cxn modelId="{643253B0-5219-4296-A7D2-25D9632C8B50}" type="presParOf" srcId="{B32DE293-68E6-4D4D-B915-D6EC8339DB00}" destId="{4876894D-D08E-42EB-B0AB-0D72A1315B19}" srcOrd="12" destOrd="0" presId="urn:microsoft.com/office/officeart/2005/8/layout/target3"/>
    <dgm:cxn modelId="{0AEADE5C-7BDF-4C43-9291-EE93618BADD4}" type="presParOf" srcId="{B32DE293-68E6-4D4D-B915-D6EC8339DB00}" destId="{7239DCFD-5DC2-428C-BB0F-5876ECD66241}" srcOrd="13" destOrd="0" presId="urn:microsoft.com/office/officeart/2005/8/layout/target3"/>
    <dgm:cxn modelId="{A4C72117-25AE-4026-ACDC-774D0B1C5936}" type="presParOf" srcId="{B32DE293-68E6-4D4D-B915-D6EC8339DB00}" destId="{C0007BF6-2D1D-4912-8F00-3652425942EF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7912C81-A45C-4EF1-9235-816A8F96AA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68C0374-C3EF-4DE7-8E3E-E40054402771}">
      <dgm:prSet phldrT="[Text]"/>
      <dgm:spPr>
        <a:solidFill>
          <a:srgbClr val="92D050"/>
        </a:solidFill>
      </dgm:spPr>
      <dgm:t>
        <a:bodyPr/>
        <a:lstStyle/>
        <a:p>
          <a:r>
            <a:rPr lang="en-AU" dirty="0" smtClean="0"/>
            <a:t>‘In-house’ resources</a:t>
          </a:r>
          <a:endParaRPr lang="en-AU" dirty="0"/>
        </a:p>
      </dgm:t>
    </dgm:pt>
    <dgm:pt modelId="{97DAD7B6-383A-4A27-A063-16F711E7464F}" type="parTrans" cxnId="{6283EE7C-6E26-478B-AD39-8AED25A909FB}">
      <dgm:prSet/>
      <dgm:spPr/>
      <dgm:t>
        <a:bodyPr/>
        <a:lstStyle/>
        <a:p>
          <a:endParaRPr lang="en-AU"/>
        </a:p>
      </dgm:t>
    </dgm:pt>
    <dgm:pt modelId="{E744FA7B-83F4-4596-AE1C-8E8EDD0FCB6E}" type="sibTrans" cxnId="{6283EE7C-6E26-478B-AD39-8AED25A909FB}">
      <dgm:prSet/>
      <dgm:spPr/>
      <dgm:t>
        <a:bodyPr/>
        <a:lstStyle/>
        <a:p>
          <a:endParaRPr lang="en-AU"/>
        </a:p>
      </dgm:t>
    </dgm:pt>
    <dgm:pt modelId="{53A5A86E-9422-4C7F-9180-D46111B11CF5}">
      <dgm:prSet phldrT="[Text]" custT="1"/>
      <dgm:spPr/>
      <dgm:t>
        <a:bodyPr/>
        <a:lstStyle/>
        <a:p>
          <a:r>
            <a:rPr lang="en-AU" sz="1600" dirty="0" smtClean="0"/>
            <a:t>Administrative staff</a:t>
          </a:r>
          <a:endParaRPr lang="en-AU" sz="1600" dirty="0"/>
        </a:p>
      </dgm:t>
    </dgm:pt>
    <dgm:pt modelId="{35B7E1D8-6E18-499F-8F0E-B267EE7C7B8B}" type="parTrans" cxnId="{03DD1558-377D-478A-9BCE-8377F6803698}">
      <dgm:prSet/>
      <dgm:spPr/>
      <dgm:t>
        <a:bodyPr/>
        <a:lstStyle/>
        <a:p>
          <a:endParaRPr lang="en-AU"/>
        </a:p>
      </dgm:t>
    </dgm:pt>
    <dgm:pt modelId="{74B1E80A-D456-4187-AD82-AA9B75F7F861}" type="sibTrans" cxnId="{03DD1558-377D-478A-9BCE-8377F6803698}">
      <dgm:prSet/>
      <dgm:spPr/>
      <dgm:t>
        <a:bodyPr/>
        <a:lstStyle/>
        <a:p>
          <a:endParaRPr lang="en-AU"/>
        </a:p>
      </dgm:t>
    </dgm:pt>
    <dgm:pt modelId="{F1B449C2-58A3-4DBD-B70D-CF48D19E9B18}">
      <dgm:prSet phldrT="[Text]" custT="1"/>
      <dgm:spPr/>
      <dgm:t>
        <a:bodyPr/>
        <a:lstStyle/>
        <a:p>
          <a:r>
            <a:rPr lang="en-AU" sz="1600" dirty="0" smtClean="0"/>
            <a:t>Computer suite with networked printer</a:t>
          </a:r>
          <a:endParaRPr lang="en-AU" sz="1600" dirty="0"/>
        </a:p>
      </dgm:t>
    </dgm:pt>
    <dgm:pt modelId="{970D35AF-DB7C-42CE-AFFD-B1D12316ED66}" type="parTrans" cxnId="{5AA392B9-9A2F-49E2-BCA6-77826725C0A5}">
      <dgm:prSet/>
      <dgm:spPr/>
      <dgm:t>
        <a:bodyPr/>
        <a:lstStyle/>
        <a:p>
          <a:endParaRPr lang="en-AU"/>
        </a:p>
      </dgm:t>
    </dgm:pt>
    <dgm:pt modelId="{1F0C69C0-1619-4931-8796-E8FD16180AFC}" type="sibTrans" cxnId="{5AA392B9-9A2F-49E2-BCA6-77826725C0A5}">
      <dgm:prSet/>
      <dgm:spPr/>
      <dgm:t>
        <a:bodyPr/>
        <a:lstStyle/>
        <a:p>
          <a:endParaRPr lang="en-AU"/>
        </a:p>
      </dgm:t>
    </dgm:pt>
    <dgm:pt modelId="{FC66843F-9C43-4253-B072-6A64CEA47435}">
      <dgm:prSet phldrT="[Text]"/>
      <dgm:spPr>
        <a:solidFill>
          <a:srgbClr val="FFC000"/>
        </a:solidFill>
      </dgm:spPr>
      <dgm:t>
        <a:bodyPr/>
        <a:lstStyle/>
        <a:p>
          <a:r>
            <a:rPr lang="en-AU" dirty="0" smtClean="0"/>
            <a:t>Funds</a:t>
          </a:r>
          <a:endParaRPr lang="en-AU" dirty="0"/>
        </a:p>
      </dgm:t>
    </dgm:pt>
    <dgm:pt modelId="{1C768F21-2AD5-45EF-BA5B-892C3A293264}" type="parTrans" cxnId="{40DC2DCA-1270-4423-91D7-C2F964F514F3}">
      <dgm:prSet/>
      <dgm:spPr/>
      <dgm:t>
        <a:bodyPr/>
        <a:lstStyle/>
        <a:p>
          <a:endParaRPr lang="en-AU"/>
        </a:p>
      </dgm:t>
    </dgm:pt>
    <dgm:pt modelId="{3AE1B2A9-9418-4D18-AC8D-9755A680842E}" type="sibTrans" cxnId="{40DC2DCA-1270-4423-91D7-C2F964F514F3}">
      <dgm:prSet/>
      <dgm:spPr/>
      <dgm:t>
        <a:bodyPr/>
        <a:lstStyle/>
        <a:p>
          <a:endParaRPr lang="en-AU"/>
        </a:p>
      </dgm:t>
    </dgm:pt>
    <dgm:pt modelId="{E2D1A527-0199-4EFB-9C9C-C19960AE9C3F}">
      <dgm:prSet phldrT="[Text]"/>
      <dgm:spPr/>
      <dgm:t>
        <a:bodyPr/>
        <a:lstStyle/>
        <a:p>
          <a:r>
            <a:rPr lang="en-AU" dirty="0" smtClean="0"/>
            <a:t>Printing costs</a:t>
          </a:r>
          <a:endParaRPr lang="en-AU" dirty="0"/>
        </a:p>
      </dgm:t>
    </dgm:pt>
    <dgm:pt modelId="{3627F3BD-A0F9-40BD-A75B-7424CB0688CD}" type="parTrans" cxnId="{3B4F5033-BE58-4F0F-BDB3-09789C037F7B}">
      <dgm:prSet/>
      <dgm:spPr/>
      <dgm:t>
        <a:bodyPr/>
        <a:lstStyle/>
        <a:p>
          <a:endParaRPr lang="en-AU"/>
        </a:p>
      </dgm:t>
    </dgm:pt>
    <dgm:pt modelId="{83BDD732-C9C6-44AC-98B2-75B668193BB0}" type="sibTrans" cxnId="{3B4F5033-BE58-4F0F-BDB3-09789C037F7B}">
      <dgm:prSet/>
      <dgm:spPr/>
      <dgm:t>
        <a:bodyPr/>
        <a:lstStyle/>
        <a:p>
          <a:endParaRPr lang="en-AU"/>
        </a:p>
      </dgm:t>
    </dgm:pt>
    <dgm:pt modelId="{888CBEE6-B638-4E94-B29B-AEDA09AB2301}">
      <dgm:prSet phldrT="[Text]"/>
      <dgm:spPr>
        <a:solidFill>
          <a:srgbClr val="FFC000"/>
        </a:solidFill>
      </dgm:spPr>
      <dgm:t>
        <a:bodyPr/>
        <a:lstStyle/>
        <a:p>
          <a:r>
            <a:rPr lang="en-AU" dirty="0" smtClean="0"/>
            <a:t>Ethical approval </a:t>
          </a:r>
          <a:endParaRPr lang="en-AU" dirty="0"/>
        </a:p>
      </dgm:t>
    </dgm:pt>
    <dgm:pt modelId="{6D4D8999-9F2E-4F62-8E55-303F299532F7}" type="parTrans" cxnId="{13DD1025-0F14-4804-A08F-9777CFB71F00}">
      <dgm:prSet/>
      <dgm:spPr/>
      <dgm:t>
        <a:bodyPr/>
        <a:lstStyle/>
        <a:p>
          <a:endParaRPr lang="en-AU"/>
        </a:p>
      </dgm:t>
    </dgm:pt>
    <dgm:pt modelId="{5C90685B-5CF1-46F2-AE32-7427CDBCC318}" type="sibTrans" cxnId="{13DD1025-0F14-4804-A08F-9777CFB71F00}">
      <dgm:prSet/>
      <dgm:spPr/>
      <dgm:t>
        <a:bodyPr/>
        <a:lstStyle/>
        <a:p>
          <a:endParaRPr lang="en-AU"/>
        </a:p>
      </dgm:t>
    </dgm:pt>
    <dgm:pt modelId="{CF0A97F8-1D51-4C30-884F-527E2F20ECCD}">
      <dgm:prSet phldrT="[Text]"/>
      <dgm:spPr/>
      <dgm:t>
        <a:bodyPr/>
        <a:lstStyle/>
        <a:p>
          <a:r>
            <a:rPr lang="en-AU" dirty="0" smtClean="0"/>
            <a:t>Important to plan ahead (even if low risk project)</a:t>
          </a:r>
          <a:endParaRPr lang="en-AU" dirty="0"/>
        </a:p>
      </dgm:t>
    </dgm:pt>
    <dgm:pt modelId="{CDA02630-6E1A-4431-95DA-5EACACD31B00}" type="parTrans" cxnId="{9C7C9F14-03FF-4B40-80F7-CAE977E10333}">
      <dgm:prSet/>
      <dgm:spPr/>
      <dgm:t>
        <a:bodyPr/>
        <a:lstStyle/>
        <a:p>
          <a:endParaRPr lang="en-AU"/>
        </a:p>
      </dgm:t>
    </dgm:pt>
    <dgm:pt modelId="{D975D74F-C06C-4E7D-9176-B13A33B7051E}" type="sibTrans" cxnId="{9C7C9F14-03FF-4B40-80F7-CAE977E10333}">
      <dgm:prSet/>
      <dgm:spPr/>
      <dgm:t>
        <a:bodyPr/>
        <a:lstStyle/>
        <a:p>
          <a:endParaRPr lang="en-AU"/>
        </a:p>
      </dgm:t>
    </dgm:pt>
    <dgm:pt modelId="{5E9B3A25-F58F-49C5-974A-82B2CA7F5075}">
      <dgm:prSet phldrT="[Text]" custT="1"/>
      <dgm:spPr/>
      <dgm:t>
        <a:bodyPr/>
        <a:lstStyle/>
        <a:p>
          <a:r>
            <a:rPr lang="en-AU" sz="1600" dirty="0" smtClean="0"/>
            <a:t>Break-out room </a:t>
          </a:r>
          <a:endParaRPr lang="en-AU" sz="1600" dirty="0"/>
        </a:p>
      </dgm:t>
    </dgm:pt>
    <dgm:pt modelId="{2786C8D8-CC00-4CFA-876F-02554409CEE4}" type="parTrans" cxnId="{0F188251-82DB-47A9-A2F7-0E7C1E2F76B9}">
      <dgm:prSet/>
      <dgm:spPr/>
      <dgm:t>
        <a:bodyPr/>
        <a:lstStyle/>
        <a:p>
          <a:endParaRPr lang="en-AU"/>
        </a:p>
      </dgm:t>
    </dgm:pt>
    <dgm:pt modelId="{1468F588-8CDB-4A04-AF3B-CD12E099FC84}" type="sibTrans" cxnId="{0F188251-82DB-47A9-A2F7-0E7C1E2F76B9}">
      <dgm:prSet/>
      <dgm:spPr/>
      <dgm:t>
        <a:bodyPr/>
        <a:lstStyle/>
        <a:p>
          <a:endParaRPr lang="en-AU"/>
        </a:p>
      </dgm:t>
    </dgm:pt>
    <dgm:pt modelId="{FD39FD0B-E52A-40F7-A11F-478E8B71ADB2}">
      <dgm:prSet phldrT="[Text]"/>
      <dgm:spPr/>
      <dgm:t>
        <a:bodyPr/>
        <a:lstStyle/>
        <a:p>
          <a:r>
            <a:rPr lang="en-AU" dirty="0" smtClean="0"/>
            <a:t>Car-parking reimbursement </a:t>
          </a:r>
          <a:endParaRPr lang="en-AU" dirty="0"/>
        </a:p>
      </dgm:t>
    </dgm:pt>
    <dgm:pt modelId="{55676355-6DBD-4EA7-8A28-A2E138B6DD35}" type="parTrans" cxnId="{EBF9DD74-4722-4C2F-AD95-4926A4D70D85}">
      <dgm:prSet/>
      <dgm:spPr/>
      <dgm:t>
        <a:bodyPr/>
        <a:lstStyle/>
        <a:p>
          <a:endParaRPr lang="en-AU"/>
        </a:p>
      </dgm:t>
    </dgm:pt>
    <dgm:pt modelId="{B2024F4B-2D99-49D1-ABA4-D702B13403E8}" type="sibTrans" cxnId="{EBF9DD74-4722-4C2F-AD95-4926A4D70D85}">
      <dgm:prSet/>
      <dgm:spPr/>
      <dgm:t>
        <a:bodyPr/>
        <a:lstStyle/>
        <a:p>
          <a:endParaRPr lang="en-AU"/>
        </a:p>
      </dgm:t>
    </dgm:pt>
    <dgm:pt modelId="{54E1B94B-4BC0-4845-8CCC-FB883AF90698}">
      <dgm:prSet phldrT="[Text]"/>
      <dgm:spPr/>
      <dgm:t>
        <a:bodyPr/>
        <a:lstStyle/>
        <a:p>
          <a:r>
            <a:rPr lang="en-AU" dirty="0" smtClean="0"/>
            <a:t>Catering </a:t>
          </a:r>
          <a:endParaRPr lang="en-AU" dirty="0"/>
        </a:p>
      </dgm:t>
    </dgm:pt>
    <dgm:pt modelId="{63792A56-CE58-47BE-9AD7-724188EB6C13}" type="parTrans" cxnId="{0B000122-A136-4928-93F8-82504135AB26}">
      <dgm:prSet/>
      <dgm:spPr/>
      <dgm:t>
        <a:bodyPr/>
        <a:lstStyle/>
        <a:p>
          <a:endParaRPr lang="en-AU"/>
        </a:p>
      </dgm:t>
    </dgm:pt>
    <dgm:pt modelId="{2DB2C2B5-1B48-4E5F-A358-A6C8325E9404}" type="sibTrans" cxnId="{0B000122-A136-4928-93F8-82504135AB26}">
      <dgm:prSet/>
      <dgm:spPr/>
      <dgm:t>
        <a:bodyPr/>
        <a:lstStyle/>
        <a:p>
          <a:endParaRPr lang="en-AU"/>
        </a:p>
      </dgm:t>
    </dgm:pt>
    <dgm:pt modelId="{C9F735BC-7B4C-054F-B2A9-556A80343AFE}">
      <dgm:prSet phldrT="[Text]" custT="1"/>
      <dgm:spPr/>
      <dgm:t>
        <a:bodyPr/>
        <a:lstStyle/>
        <a:p>
          <a:r>
            <a:rPr lang="en-AU" sz="1600" dirty="0" smtClean="0"/>
            <a:t>Recognition of schools’ responsibility  to support sessional staff</a:t>
          </a:r>
          <a:endParaRPr lang="en-AU" sz="1600" dirty="0"/>
        </a:p>
      </dgm:t>
    </dgm:pt>
    <dgm:pt modelId="{B3D2AFDB-2C38-214C-BA6B-8BF5AEAEF5C1}" type="parTrans" cxnId="{FB7E1A80-A964-7B41-ACB8-2AA92C2613FB}">
      <dgm:prSet/>
      <dgm:spPr/>
      <dgm:t>
        <a:bodyPr/>
        <a:lstStyle/>
        <a:p>
          <a:endParaRPr lang="en-AU"/>
        </a:p>
      </dgm:t>
    </dgm:pt>
    <dgm:pt modelId="{DB7134D2-554A-8946-9596-B73B7E80B28F}" type="sibTrans" cxnId="{FB7E1A80-A964-7B41-ACB8-2AA92C2613FB}">
      <dgm:prSet/>
      <dgm:spPr/>
      <dgm:t>
        <a:bodyPr/>
        <a:lstStyle/>
        <a:p>
          <a:endParaRPr lang="en-AU"/>
        </a:p>
      </dgm:t>
    </dgm:pt>
    <dgm:pt modelId="{D05E1B0E-81E3-4A5E-A894-2BB9086D67A4}" type="pres">
      <dgm:prSet presAssocID="{E7912C81-A45C-4EF1-9235-816A8F96A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55970F-09AE-4522-B42D-30710DB1BBB6}" type="pres">
      <dgm:prSet presAssocID="{768C0374-C3EF-4DE7-8E3E-E40054402771}" presName="linNode" presStyleCnt="0"/>
      <dgm:spPr/>
    </dgm:pt>
    <dgm:pt modelId="{919289DD-2E3D-4428-96EC-4EF9425F1B24}" type="pres">
      <dgm:prSet presAssocID="{768C0374-C3EF-4DE7-8E3E-E40054402771}" presName="parentText" presStyleLbl="node1" presStyleIdx="0" presStyleCnt="3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B1A0699-6863-409B-A129-6D2C79B8692F}" type="pres">
      <dgm:prSet presAssocID="{768C0374-C3EF-4DE7-8E3E-E40054402771}" presName="descendantText" presStyleLbl="alignAccFollowNode1" presStyleIdx="0" presStyleCnt="3" custScaleY="14157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54FFF5-C30D-43A8-A4A0-BC57B64F2D93}" type="pres">
      <dgm:prSet presAssocID="{E744FA7B-83F4-4596-AE1C-8E8EDD0FCB6E}" presName="sp" presStyleCnt="0"/>
      <dgm:spPr/>
    </dgm:pt>
    <dgm:pt modelId="{3053F71B-30CF-460F-809C-6E74F79C73FA}" type="pres">
      <dgm:prSet presAssocID="{FC66843F-9C43-4253-B072-6A64CEA47435}" presName="linNode" presStyleCnt="0"/>
      <dgm:spPr/>
    </dgm:pt>
    <dgm:pt modelId="{FBA96F2E-6192-4614-A422-EA32F1EA7DE4}" type="pres">
      <dgm:prSet presAssocID="{FC66843F-9C43-4253-B072-6A64CEA4743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65979A5-9683-46EB-A045-1FA45513BC6F}" type="pres">
      <dgm:prSet presAssocID="{FC66843F-9C43-4253-B072-6A64CEA4743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898FAB0-F76D-4BAC-9031-E50431B6F312}" type="pres">
      <dgm:prSet presAssocID="{3AE1B2A9-9418-4D18-AC8D-9755A680842E}" presName="sp" presStyleCnt="0"/>
      <dgm:spPr/>
    </dgm:pt>
    <dgm:pt modelId="{51A5625B-1355-434F-9CA1-90685551985C}" type="pres">
      <dgm:prSet presAssocID="{888CBEE6-B638-4E94-B29B-AEDA09AB2301}" presName="linNode" presStyleCnt="0"/>
      <dgm:spPr/>
    </dgm:pt>
    <dgm:pt modelId="{20E6E8EA-20A2-4B61-A4FE-380B0544E316}" type="pres">
      <dgm:prSet presAssocID="{888CBEE6-B638-4E94-B29B-AEDA09AB230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ECED156-478A-4D8F-9BDC-2209C48AA93E}" type="pres">
      <dgm:prSet presAssocID="{888CBEE6-B638-4E94-B29B-AEDA09AB230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5579A3-92A5-4475-B3C3-16EBE3090891}" type="presOf" srcId="{FC66843F-9C43-4253-B072-6A64CEA47435}" destId="{FBA96F2E-6192-4614-A422-EA32F1EA7DE4}" srcOrd="0" destOrd="0" presId="urn:microsoft.com/office/officeart/2005/8/layout/vList5"/>
    <dgm:cxn modelId="{03DD1558-377D-478A-9BCE-8377F6803698}" srcId="{768C0374-C3EF-4DE7-8E3E-E40054402771}" destId="{53A5A86E-9422-4C7F-9180-D46111B11CF5}" srcOrd="0" destOrd="0" parTransId="{35B7E1D8-6E18-499F-8F0E-B267EE7C7B8B}" sibTransId="{74B1E80A-D456-4187-AD82-AA9B75F7F861}"/>
    <dgm:cxn modelId="{13DD1025-0F14-4804-A08F-9777CFB71F00}" srcId="{E7912C81-A45C-4EF1-9235-816A8F96AA2A}" destId="{888CBEE6-B638-4E94-B29B-AEDA09AB2301}" srcOrd="2" destOrd="0" parTransId="{6D4D8999-9F2E-4F62-8E55-303F299532F7}" sibTransId="{5C90685B-5CF1-46F2-AE32-7427CDBCC318}"/>
    <dgm:cxn modelId="{FE9DB386-53B9-40E0-B097-5AC9EF027225}" type="presOf" srcId="{53A5A86E-9422-4C7F-9180-D46111B11CF5}" destId="{FB1A0699-6863-409B-A129-6D2C79B8692F}" srcOrd="0" destOrd="0" presId="urn:microsoft.com/office/officeart/2005/8/layout/vList5"/>
    <dgm:cxn modelId="{40DC2DCA-1270-4423-91D7-C2F964F514F3}" srcId="{E7912C81-A45C-4EF1-9235-816A8F96AA2A}" destId="{FC66843F-9C43-4253-B072-6A64CEA47435}" srcOrd="1" destOrd="0" parTransId="{1C768F21-2AD5-45EF-BA5B-892C3A293264}" sibTransId="{3AE1B2A9-9418-4D18-AC8D-9755A680842E}"/>
    <dgm:cxn modelId="{B416D267-1A3C-4DEE-BE3B-D8B1945E7648}" type="presOf" srcId="{FD39FD0B-E52A-40F7-A11F-478E8B71ADB2}" destId="{D65979A5-9683-46EB-A045-1FA45513BC6F}" srcOrd="0" destOrd="1" presId="urn:microsoft.com/office/officeart/2005/8/layout/vList5"/>
    <dgm:cxn modelId="{43B9FB87-647D-4A89-8DA4-664985823D1E}" type="presOf" srcId="{E2D1A527-0199-4EFB-9C9C-C19960AE9C3F}" destId="{D65979A5-9683-46EB-A045-1FA45513BC6F}" srcOrd="0" destOrd="0" presId="urn:microsoft.com/office/officeart/2005/8/layout/vList5"/>
    <dgm:cxn modelId="{A1B55FA2-DA88-472D-9DA3-54A970396067}" type="presOf" srcId="{E7912C81-A45C-4EF1-9235-816A8F96AA2A}" destId="{D05E1B0E-81E3-4A5E-A894-2BB9086D67A4}" srcOrd="0" destOrd="0" presId="urn:microsoft.com/office/officeart/2005/8/layout/vList5"/>
    <dgm:cxn modelId="{A1EA6B3D-7A81-4BD6-B582-4AB45478256F}" type="presOf" srcId="{CF0A97F8-1D51-4C30-884F-527E2F20ECCD}" destId="{0ECED156-478A-4D8F-9BDC-2209C48AA93E}" srcOrd="0" destOrd="0" presId="urn:microsoft.com/office/officeart/2005/8/layout/vList5"/>
    <dgm:cxn modelId="{0F188251-82DB-47A9-A2F7-0E7C1E2F76B9}" srcId="{768C0374-C3EF-4DE7-8E3E-E40054402771}" destId="{5E9B3A25-F58F-49C5-974A-82B2CA7F5075}" srcOrd="2" destOrd="0" parTransId="{2786C8D8-CC00-4CFA-876F-02554409CEE4}" sibTransId="{1468F588-8CDB-4A04-AF3B-CD12E099FC84}"/>
    <dgm:cxn modelId="{D7B25374-3FEC-4528-AE62-04D59372115A}" type="presOf" srcId="{888CBEE6-B638-4E94-B29B-AEDA09AB2301}" destId="{20E6E8EA-20A2-4B61-A4FE-380B0544E316}" srcOrd="0" destOrd="0" presId="urn:microsoft.com/office/officeart/2005/8/layout/vList5"/>
    <dgm:cxn modelId="{AB4C3923-7A44-1E42-88B4-D985C9F0E413}" type="presOf" srcId="{C9F735BC-7B4C-054F-B2A9-556A80343AFE}" destId="{FB1A0699-6863-409B-A129-6D2C79B8692F}" srcOrd="0" destOrd="3" presId="urn:microsoft.com/office/officeart/2005/8/layout/vList5"/>
    <dgm:cxn modelId="{04F18AB4-9082-4D52-9225-011E9A4A0FDC}" type="presOf" srcId="{5E9B3A25-F58F-49C5-974A-82B2CA7F5075}" destId="{FB1A0699-6863-409B-A129-6D2C79B8692F}" srcOrd="0" destOrd="2" presId="urn:microsoft.com/office/officeart/2005/8/layout/vList5"/>
    <dgm:cxn modelId="{9C7C9F14-03FF-4B40-80F7-CAE977E10333}" srcId="{888CBEE6-B638-4E94-B29B-AEDA09AB2301}" destId="{CF0A97F8-1D51-4C30-884F-527E2F20ECCD}" srcOrd="0" destOrd="0" parTransId="{CDA02630-6E1A-4431-95DA-5EACACD31B00}" sibTransId="{D975D74F-C06C-4E7D-9176-B13A33B7051E}"/>
    <dgm:cxn modelId="{0B000122-A136-4928-93F8-82504135AB26}" srcId="{FC66843F-9C43-4253-B072-6A64CEA47435}" destId="{54E1B94B-4BC0-4845-8CCC-FB883AF90698}" srcOrd="2" destOrd="0" parTransId="{63792A56-CE58-47BE-9AD7-724188EB6C13}" sibTransId="{2DB2C2B5-1B48-4E5F-A358-A6C8325E9404}"/>
    <dgm:cxn modelId="{0009CB90-2075-4AC1-A588-96062E685634}" type="presOf" srcId="{54E1B94B-4BC0-4845-8CCC-FB883AF90698}" destId="{D65979A5-9683-46EB-A045-1FA45513BC6F}" srcOrd="0" destOrd="2" presId="urn:microsoft.com/office/officeart/2005/8/layout/vList5"/>
    <dgm:cxn modelId="{6283EE7C-6E26-478B-AD39-8AED25A909FB}" srcId="{E7912C81-A45C-4EF1-9235-816A8F96AA2A}" destId="{768C0374-C3EF-4DE7-8E3E-E40054402771}" srcOrd="0" destOrd="0" parTransId="{97DAD7B6-383A-4A27-A063-16F711E7464F}" sibTransId="{E744FA7B-83F4-4596-AE1C-8E8EDD0FCB6E}"/>
    <dgm:cxn modelId="{FB7E1A80-A964-7B41-ACB8-2AA92C2613FB}" srcId="{768C0374-C3EF-4DE7-8E3E-E40054402771}" destId="{C9F735BC-7B4C-054F-B2A9-556A80343AFE}" srcOrd="3" destOrd="0" parTransId="{B3D2AFDB-2C38-214C-BA6B-8BF5AEAEF5C1}" sibTransId="{DB7134D2-554A-8946-9596-B73B7E80B28F}"/>
    <dgm:cxn modelId="{A8B543E5-6A4D-49DD-8DC5-DC9E857D40CB}" type="presOf" srcId="{F1B449C2-58A3-4DBD-B70D-CF48D19E9B18}" destId="{FB1A0699-6863-409B-A129-6D2C79B8692F}" srcOrd="0" destOrd="1" presId="urn:microsoft.com/office/officeart/2005/8/layout/vList5"/>
    <dgm:cxn modelId="{3B4F5033-BE58-4F0F-BDB3-09789C037F7B}" srcId="{FC66843F-9C43-4253-B072-6A64CEA47435}" destId="{E2D1A527-0199-4EFB-9C9C-C19960AE9C3F}" srcOrd="0" destOrd="0" parTransId="{3627F3BD-A0F9-40BD-A75B-7424CB0688CD}" sibTransId="{83BDD732-C9C6-44AC-98B2-75B668193BB0}"/>
    <dgm:cxn modelId="{EBF9DD74-4722-4C2F-AD95-4926A4D70D85}" srcId="{FC66843F-9C43-4253-B072-6A64CEA47435}" destId="{FD39FD0B-E52A-40F7-A11F-478E8B71ADB2}" srcOrd="1" destOrd="0" parTransId="{55676355-6DBD-4EA7-8A28-A2E138B6DD35}" sibTransId="{B2024F4B-2D99-49D1-ABA4-D702B13403E8}"/>
    <dgm:cxn modelId="{4BF546BB-051A-4F07-9535-DFD0A579CF07}" type="presOf" srcId="{768C0374-C3EF-4DE7-8E3E-E40054402771}" destId="{919289DD-2E3D-4428-96EC-4EF9425F1B24}" srcOrd="0" destOrd="0" presId="urn:microsoft.com/office/officeart/2005/8/layout/vList5"/>
    <dgm:cxn modelId="{5AA392B9-9A2F-49E2-BCA6-77826725C0A5}" srcId="{768C0374-C3EF-4DE7-8E3E-E40054402771}" destId="{F1B449C2-58A3-4DBD-B70D-CF48D19E9B18}" srcOrd="1" destOrd="0" parTransId="{970D35AF-DB7C-42CE-AFFD-B1D12316ED66}" sibTransId="{1F0C69C0-1619-4931-8796-E8FD16180AFC}"/>
    <dgm:cxn modelId="{DAABCCD2-C614-439F-8F54-E43C30F0309E}" type="presParOf" srcId="{D05E1B0E-81E3-4A5E-A894-2BB9086D67A4}" destId="{5D55970F-09AE-4522-B42D-30710DB1BBB6}" srcOrd="0" destOrd="0" presId="urn:microsoft.com/office/officeart/2005/8/layout/vList5"/>
    <dgm:cxn modelId="{4AB6FCDF-4D89-4EB2-BA9C-D740A6EF549F}" type="presParOf" srcId="{5D55970F-09AE-4522-B42D-30710DB1BBB6}" destId="{919289DD-2E3D-4428-96EC-4EF9425F1B24}" srcOrd="0" destOrd="0" presId="urn:microsoft.com/office/officeart/2005/8/layout/vList5"/>
    <dgm:cxn modelId="{39C51EED-111E-4959-B80C-AAB09C4F289C}" type="presParOf" srcId="{5D55970F-09AE-4522-B42D-30710DB1BBB6}" destId="{FB1A0699-6863-409B-A129-6D2C79B8692F}" srcOrd="1" destOrd="0" presId="urn:microsoft.com/office/officeart/2005/8/layout/vList5"/>
    <dgm:cxn modelId="{688B1C98-926D-457C-929A-8A1C1D5AE46F}" type="presParOf" srcId="{D05E1B0E-81E3-4A5E-A894-2BB9086D67A4}" destId="{3154FFF5-C30D-43A8-A4A0-BC57B64F2D93}" srcOrd="1" destOrd="0" presId="urn:microsoft.com/office/officeart/2005/8/layout/vList5"/>
    <dgm:cxn modelId="{2B8F3D34-535F-4DB5-9458-0B8997B6AF17}" type="presParOf" srcId="{D05E1B0E-81E3-4A5E-A894-2BB9086D67A4}" destId="{3053F71B-30CF-460F-809C-6E74F79C73FA}" srcOrd="2" destOrd="0" presId="urn:microsoft.com/office/officeart/2005/8/layout/vList5"/>
    <dgm:cxn modelId="{29731A7C-B71B-4CC6-BAF2-8A7504C59E92}" type="presParOf" srcId="{3053F71B-30CF-460F-809C-6E74F79C73FA}" destId="{FBA96F2E-6192-4614-A422-EA32F1EA7DE4}" srcOrd="0" destOrd="0" presId="urn:microsoft.com/office/officeart/2005/8/layout/vList5"/>
    <dgm:cxn modelId="{35D1804E-E8DB-4014-A9B4-3578EC0FA7AC}" type="presParOf" srcId="{3053F71B-30CF-460F-809C-6E74F79C73FA}" destId="{D65979A5-9683-46EB-A045-1FA45513BC6F}" srcOrd="1" destOrd="0" presId="urn:microsoft.com/office/officeart/2005/8/layout/vList5"/>
    <dgm:cxn modelId="{BD79A32F-2722-46B3-A05A-37752B43D0B0}" type="presParOf" srcId="{D05E1B0E-81E3-4A5E-A894-2BB9086D67A4}" destId="{2898FAB0-F76D-4BAC-9031-E50431B6F312}" srcOrd="3" destOrd="0" presId="urn:microsoft.com/office/officeart/2005/8/layout/vList5"/>
    <dgm:cxn modelId="{76990822-1F06-4005-9BB8-0D03928561CB}" type="presParOf" srcId="{D05E1B0E-81E3-4A5E-A894-2BB9086D67A4}" destId="{51A5625B-1355-434F-9CA1-90685551985C}" srcOrd="4" destOrd="0" presId="urn:microsoft.com/office/officeart/2005/8/layout/vList5"/>
    <dgm:cxn modelId="{585CF867-2D38-4E31-8C16-F859999868EC}" type="presParOf" srcId="{51A5625B-1355-434F-9CA1-90685551985C}" destId="{20E6E8EA-20A2-4B61-A4FE-380B0544E316}" srcOrd="0" destOrd="0" presId="urn:microsoft.com/office/officeart/2005/8/layout/vList5"/>
    <dgm:cxn modelId="{0A7A01DE-BEB8-446A-9FD4-6C36E1DFCEDC}" type="presParOf" srcId="{51A5625B-1355-434F-9CA1-90685551985C}" destId="{0ECED156-478A-4D8F-9BDC-2209C48AA93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912C81-A45C-4EF1-9235-816A8F96AA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68C0374-C3EF-4DE7-8E3E-E40054402771}">
      <dgm:prSet phldrT="[Text]"/>
      <dgm:spPr>
        <a:solidFill>
          <a:srgbClr val="FF0000"/>
        </a:solidFill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Limited attendance</a:t>
          </a:r>
          <a:endParaRPr lang="en-AU" dirty="0">
            <a:solidFill>
              <a:schemeClr val="tx1"/>
            </a:solidFill>
          </a:endParaRPr>
        </a:p>
      </dgm:t>
    </dgm:pt>
    <dgm:pt modelId="{97DAD7B6-383A-4A27-A063-16F711E7464F}" type="parTrans" cxnId="{6283EE7C-6E26-478B-AD39-8AED25A909FB}">
      <dgm:prSet/>
      <dgm:spPr/>
      <dgm:t>
        <a:bodyPr/>
        <a:lstStyle/>
        <a:p>
          <a:endParaRPr lang="en-AU"/>
        </a:p>
      </dgm:t>
    </dgm:pt>
    <dgm:pt modelId="{E744FA7B-83F4-4596-AE1C-8E8EDD0FCB6E}" type="sibTrans" cxnId="{6283EE7C-6E26-478B-AD39-8AED25A909FB}">
      <dgm:prSet/>
      <dgm:spPr/>
      <dgm:t>
        <a:bodyPr/>
        <a:lstStyle/>
        <a:p>
          <a:endParaRPr lang="en-AU"/>
        </a:p>
      </dgm:t>
    </dgm:pt>
    <dgm:pt modelId="{53A5A86E-9422-4C7F-9180-D46111B11CF5}">
      <dgm:prSet phldrT="[Text]"/>
      <dgm:spPr/>
      <dgm:t>
        <a:bodyPr/>
        <a:lstStyle/>
        <a:p>
          <a:r>
            <a:rPr lang="en-AU" dirty="0" smtClean="0"/>
            <a:t>11 sessional staff co-ordinators (48% co-ordinators)</a:t>
          </a:r>
          <a:endParaRPr lang="en-AU" dirty="0"/>
        </a:p>
      </dgm:t>
    </dgm:pt>
    <dgm:pt modelId="{35B7E1D8-6E18-499F-8F0E-B267EE7C7B8B}" type="parTrans" cxnId="{03DD1558-377D-478A-9BCE-8377F6803698}">
      <dgm:prSet/>
      <dgm:spPr/>
      <dgm:t>
        <a:bodyPr/>
        <a:lstStyle/>
        <a:p>
          <a:endParaRPr lang="en-AU"/>
        </a:p>
      </dgm:t>
    </dgm:pt>
    <dgm:pt modelId="{74B1E80A-D456-4187-AD82-AA9B75F7F861}" type="sibTrans" cxnId="{03DD1558-377D-478A-9BCE-8377F6803698}">
      <dgm:prSet/>
      <dgm:spPr/>
      <dgm:t>
        <a:bodyPr/>
        <a:lstStyle/>
        <a:p>
          <a:endParaRPr lang="en-AU"/>
        </a:p>
      </dgm:t>
    </dgm:pt>
    <dgm:pt modelId="{FC66843F-9C43-4253-B072-6A64CEA47435}">
      <dgm:prSet phldrT="[Text]"/>
      <dgm:spPr>
        <a:solidFill>
          <a:srgbClr val="92D050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Repeat the workshops in 2015</a:t>
          </a:r>
          <a:endParaRPr lang="en-AU" dirty="0">
            <a:solidFill>
              <a:schemeClr val="tx1"/>
            </a:solidFill>
          </a:endParaRPr>
        </a:p>
      </dgm:t>
    </dgm:pt>
    <dgm:pt modelId="{1C768F21-2AD5-45EF-BA5B-892C3A293264}" type="parTrans" cxnId="{40DC2DCA-1270-4423-91D7-C2F964F514F3}">
      <dgm:prSet/>
      <dgm:spPr/>
      <dgm:t>
        <a:bodyPr/>
        <a:lstStyle/>
        <a:p>
          <a:endParaRPr lang="en-AU"/>
        </a:p>
      </dgm:t>
    </dgm:pt>
    <dgm:pt modelId="{3AE1B2A9-9418-4D18-AC8D-9755A680842E}" type="sibTrans" cxnId="{40DC2DCA-1270-4423-91D7-C2F964F514F3}">
      <dgm:prSet/>
      <dgm:spPr/>
      <dgm:t>
        <a:bodyPr/>
        <a:lstStyle/>
        <a:p>
          <a:endParaRPr lang="en-AU"/>
        </a:p>
      </dgm:t>
    </dgm:pt>
    <dgm:pt modelId="{E2D1A527-0199-4EFB-9C9C-C19960AE9C3F}">
      <dgm:prSet phldrT="[Text]"/>
      <dgm:spPr/>
      <dgm:t>
        <a:bodyPr/>
        <a:lstStyle/>
        <a:p>
          <a:r>
            <a:rPr lang="en-AU" i="0" dirty="0" smtClean="0"/>
            <a:t>Alternative timing </a:t>
          </a:r>
          <a:r>
            <a:rPr lang="en-AU" i="0" dirty="0" err="1" smtClean="0"/>
            <a:t>eg</a:t>
          </a:r>
          <a:r>
            <a:rPr lang="en-AU" i="0" dirty="0" smtClean="0"/>
            <a:t> link with other sessional staff workshops</a:t>
          </a:r>
          <a:endParaRPr lang="en-AU" i="0" dirty="0"/>
        </a:p>
      </dgm:t>
    </dgm:pt>
    <dgm:pt modelId="{3627F3BD-A0F9-40BD-A75B-7424CB0688CD}" type="parTrans" cxnId="{3B4F5033-BE58-4F0F-BDB3-09789C037F7B}">
      <dgm:prSet/>
      <dgm:spPr/>
      <dgm:t>
        <a:bodyPr/>
        <a:lstStyle/>
        <a:p>
          <a:endParaRPr lang="en-AU"/>
        </a:p>
      </dgm:t>
    </dgm:pt>
    <dgm:pt modelId="{83BDD732-C9C6-44AC-98B2-75B668193BB0}" type="sibTrans" cxnId="{3B4F5033-BE58-4F0F-BDB3-09789C037F7B}">
      <dgm:prSet/>
      <dgm:spPr/>
      <dgm:t>
        <a:bodyPr/>
        <a:lstStyle/>
        <a:p>
          <a:endParaRPr lang="en-AU"/>
        </a:p>
      </dgm:t>
    </dgm:pt>
    <dgm:pt modelId="{E0F1D3CE-F919-481B-AB6C-323DBB1F4B1F}">
      <dgm:prSet/>
      <dgm:spPr/>
      <dgm:t>
        <a:bodyPr/>
        <a:lstStyle/>
        <a:p>
          <a:r>
            <a:rPr lang="en-AU" dirty="0" smtClean="0"/>
            <a:t>Attendance related to only evening workshops or sessional staff being unclear of benefits. </a:t>
          </a:r>
        </a:p>
      </dgm:t>
    </dgm:pt>
    <dgm:pt modelId="{E976EFC6-F596-4F27-8170-179B55993C74}" type="parTrans" cxnId="{072F0247-21AC-4CE1-951A-BD21E6EA6531}">
      <dgm:prSet/>
      <dgm:spPr/>
      <dgm:t>
        <a:bodyPr/>
        <a:lstStyle/>
        <a:p>
          <a:endParaRPr lang="en-AU"/>
        </a:p>
      </dgm:t>
    </dgm:pt>
    <dgm:pt modelId="{9254D27E-26D9-4427-B493-D81994A28690}" type="sibTrans" cxnId="{072F0247-21AC-4CE1-951A-BD21E6EA6531}">
      <dgm:prSet/>
      <dgm:spPr/>
      <dgm:t>
        <a:bodyPr/>
        <a:lstStyle/>
        <a:p>
          <a:endParaRPr lang="en-AU"/>
        </a:p>
      </dgm:t>
    </dgm:pt>
    <dgm:pt modelId="{56340A23-772C-4E19-A8F8-D722913503A4}">
      <dgm:prSet phldrT="[Text]"/>
      <dgm:spPr/>
      <dgm:t>
        <a:bodyPr/>
        <a:lstStyle/>
        <a:p>
          <a:r>
            <a:rPr lang="en-AU" i="0" dirty="0" smtClean="0"/>
            <a:t>Other incentives to attend </a:t>
          </a:r>
          <a:r>
            <a:rPr lang="en-AU" i="0" dirty="0" err="1" smtClean="0"/>
            <a:t>eg</a:t>
          </a:r>
          <a:r>
            <a:rPr lang="en-AU" i="0" dirty="0" smtClean="0"/>
            <a:t> CPD certificate</a:t>
          </a:r>
          <a:endParaRPr lang="en-AU" i="0" dirty="0"/>
        </a:p>
      </dgm:t>
    </dgm:pt>
    <dgm:pt modelId="{8FC52B94-695B-4B5F-97E9-B094B3F65F9A}" type="parTrans" cxnId="{765927F3-D2E9-449D-B124-85C4B6E520CC}">
      <dgm:prSet/>
      <dgm:spPr/>
    </dgm:pt>
    <dgm:pt modelId="{AA778009-B43F-45B1-A8F5-BD48DBADA862}" type="sibTrans" cxnId="{765927F3-D2E9-449D-B124-85C4B6E520CC}">
      <dgm:prSet/>
      <dgm:spPr/>
    </dgm:pt>
    <dgm:pt modelId="{AB66A6BA-DA29-8740-A025-99E3526DEDC3}">
      <dgm:prSet phldrT="[Text]"/>
      <dgm:spPr/>
      <dgm:t>
        <a:bodyPr/>
        <a:lstStyle/>
        <a:p>
          <a:r>
            <a:rPr lang="en-AU" dirty="0" smtClean="0"/>
            <a:t>only 12 sessional educators attended (11.4%; invitations were sent to 105 sessional educators)</a:t>
          </a:r>
          <a:endParaRPr lang="en-AU" dirty="0"/>
        </a:p>
      </dgm:t>
    </dgm:pt>
    <dgm:pt modelId="{C76F4029-8193-B94E-B441-94C7A3966579}" type="parTrans" cxnId="{5E9BF83B-6A20-8D48-9297-E308ED394A0C}">
      <dgm:prSet/>
      <dgm:spPr/>
    </dgm:pt>
    <dgm:pt modelId="{58A971DF-F563-AC4B-9038-778522C34189}" type="sibTrans" cxnId="{5E9BF83B-6A20-8D48-9297-E308ED394A0C}">
      <dgm:prSet/>
      <dgm:spPr/>
    </dgm:pt>
    <dgm:pt modelId="{B7F43405-FB5F-DC43-BC45-DA2BF00FAC5A}">
      <dgm:prSet phldrT="[Text]"/>
      <dgm:spPr/>
      <dgm:t>
        <a:bodyPr/>
        <a:lstStyle/>
        <a:p>
          <a:r>
            <a:rPr lang="en-AU" i="0" dirty="0" smtClean="0">
              <a:sym typeface="Wingdings"/>
            </a:rPr>
            <a:t> </a:t>
          </a:r>
          <a:r>
            <a:rPr lang="en-AU" dirty="0" smtClean="0"/>
            <a:t>monitor the impact of our actions plans </a:t>
          </a:r>
          <a:endParaRPr lang="en-AU" i="0" dirty="0"/>
        </a:p>
      </dgm:t>
    </dgm:pt>
    <dgm:pt modelId="{E433D13C-18F1-EB41-B877-023EC00523CC}" type="parTrans" cxnId="{11C1F969-60C8-334A-9E2F-99A68C2476CE}">
      <dgm:prSet/>
      <dgm:spPr/>
    </dgm:pt>
    <dgm:pt modelId="{164CA043-4FA7-C44E-AEF1-CF2C548BF9B2}" type="sibTrans" cxnId="{11C1F969-60C8-334A-9E2F-99A68C2476CE}">
      <dgm:prSet/>
      <dgm:spPr/>
    </dgm:pt>
    <dgm:pt modelId="{79879C3B-8AE7-45AE-98D9-2C55D1B14E95}">
      <dgm:prSet phldrT="[Text]"/>
      <dgm:spPr/>
      <dgm:t>
        <a:bodyPr/>
        <a:lstStyle/>
        <a:p>
          <a:r>
            <a:rPr lang="en-AU" i="0" dirty="0" smtClean="0">
              <a:sym typeface="Wingdings"/>
            </a:rPr>
            <a:t> </a:t>
          </a:r>
          <a:r>
            <a:rPr lang="en-AU" dirty="0" smtClean="0"/>
            <a:t>corroborate sessional educators’ experiences and</a:t>
          </a:r>
          <a:endParaRPr lang="en-AU" i="0" dirty="0"/>
        </a:p>
      </dgm:t>
    </dgm:pt>
    <dgm:pt modelId="{393636F7-C13F-4BF4-A25A-87D3467A991D}" type="parTrans" cxnId="{9B634EF7-897E-41F2-9FA2-78D566B128DD}">
      <dgm:prSet/>
      <dgm:spPr/>
    </dgm:pt>
    <dgm:pt modelId="{DECE7273-59DD-4D36-914A-418B3B53536E}" type="sibTrans" cxnId="{9B634EF7-897E-41F2-9FA2-78D566B128DD}">
      <dgm:prSet/>
      <dgm:spPr/>
    </dgm:pt>
    <dgm:pt modelId="{D05E1B0E-81E3-4A5E-A894-2BB9086D67A4}" type="pres">
      <dgm:prSet presAssocID="{E7912C81-A45C-4EF1-9235-816A8F96A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55970F-09AE-4522-B42D-30710DB1BBB6}" type="pres">
      <dgm:prSet presAssocID="{768C0374-C3EF-4DE7-8E3E-E40054402771}" presName="linNode" presStyleCnt="0"/>
      <dgm:spPr/>
    </dgm:pt>
    <dgm:pt modelId="{919289DD-2E3D-4428-96EC-4EF9425F1B24}" type="pres">
      <dgm:prSet presAssocID="{768C0374-C3EF-4DE7-8E3E-E40054402771}" presName="parentText" presStyleLbl="node1" presStyleIdx="0" presStyleCnt="2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B1A0699-6863-409B-A129-6D2C79B8692F}" type="pres">
      <dgm:prSet presAssocID="{768C0374-C3EF-4DE7-8E3E-E40054402771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54FFF5-C30D-43A8-A4A0-BC57B64F2D93}" type="pres">
      <dgm:prSet presAssocID="{E744FA7B-83F4-4596-AE1C-8E8EDD0FCB6E}" presName="sp" presStyleCnt="0"/>
      <dgm:spPr/>
    </dgm:pt>
    <dgm:pt modelId="{3053F71B-30CF-460F-809C-6E74F79C73FA}" type="pres">
      <dgm:prSet presAssocID="{FC66843F-9C43-4253-B072-6A64CEA47435}" presName="linNode" presStyleCnt="0"/>
      <dgm:spPr/>
    </dgm:pt>
    <dgm:pt modelId="{FBA96F2E-6192-4614-A422-EA32F1EA7DE4}" type="pres">
      <dgm:prSet presAssocID="{FC66843F-9C43-4253-B072-6A64CEA47435}" presName="parentText" presStyleLbl="node1" presStyleIdx="1" presStyleCnt="2" custLinFactNeighborX="-3691" custLinFactNeighborY="-687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65979A5-9683-46EB-A045-1FA45513BC6F}" type="pres">
      <dgm:prSet presAssocID="{FC66843F-9C43-4253-B072-6A64CEA4743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40DC2DCA-1270-4423-91D7-C2F964F514F3}" srcId="{E7912C81-A45C-4EF1-9235-816A8F96AA2A}" destId="{FC66843F-9C43-4253-B072-6A64CEA47435}" srcOrd="1" destOrd="0" parTransId="{1C768F21-2AD5-45EF-BA5B-892C3A293264}" sibTransId="{3AE1B2A9-9418-4D18-AC8D-9755A680842E}"/>
    <dgm:cxn modelId="{F9DD5C65-A037-4F09-8BC9-C32C97F9E81F}" type="presOf" srcId="{E7912C81-A45C-4EF1-9235-816A8F96AA2A}" destId="{D05E1B0E-81E3-4A5E-A894-2BB9086D67A4}" srcOrd="0" destOrd="0" presId="urn:microsoft.com/office/officeart/2005/8/layout/vList5"/>
    <dgm:cxn modelId="{E7D5DDED-A562-4922-B18C-CFC09342963A}" type="presOf" srcId="{53A5A86E-9422-4C7F-9180-D46111B11CF5}" destId="{FB1A0699-6863-409B-A129-6D2C79B8692F}" srcOrd="0" destOrd="0" presId="urn:microsoft.com/office/officeart/2005/8/layout/vList5"/>
    <dgm:cxn modelId="{6283EE7C-6E26-478B-AD39-8AED25A909FB}" srcId="{E7912C81-A45C-4EF1-9235-816A8F96AA2A}" destId="{768C0374-C3EF-4DE7-8E3E-E40054402771}" srcOrd="0" destOrd="0" parTransId="{97DAD7B6-383A-4A27-A063-16F711E7464F}" sibTransId="{E744FA7B-83F4-4596-AE1C-8E8EDD0FCB6E}"/>
    <dgm:cxn modelId="{7D7B1EC2-53FC-4F9A-86B5-ED6C9E9EE1BC}" type="presOf" srcId="{FC66843F-9C43-4253-B072-6A64CEA47435}" destId="{FBA96F2E-6192-4614-A422-EA32F1EA7DE4}" srcOrd="0" destOrd="0" presId="urn:microsoft.com/office/officeart/2005/8/layout/vList5"/>
    <dgm:cxn modelId="{5F14651C-0070-433C-AEB9-8AE151C9AA3D}" type="presOf" srcId="{E2D1A527-0199-4EFB-9C9C-C19960AE9C3F}" destId="{D65979A5-9683-46EB-A045-1FA45513BC6F}" srcOrd="0" destOrd="0" presId="urn:microsoft.com/office/officeart/2005/8/layout/vList5"/>
    <dgm:cxn modelId="{9F07BB47-8C5B-4D2F-A443-2A5626D616EE}" type="presOf" srcId="{56340A23-772C-4E19-A8F8-D722913503A4}" destId="{D65979A5-9683-46EB-A045-1FA45513BC6F}" srcOrd="0" destOrd="1" presId="urn:microsoft.com/office/officeart/2005/8/layout/vList5"/>
    <dgm:cxn modelId="{BA821EDC-789F-4144-8340-64F0192BAF27}" type="presOf" srcId="{768C0374-C3EF-4DE7-8E3E-E40054402771}" destId="{919289DD-2E3D-4428-96EC-4EF9425F1B24}" srcOrd="0" destOrd="0" presId="urn:microsoft.com/office/officeart/2005/8/layout/vList5"/>
    <dgm:cxn modelId="{B975FEE5-43AB-4248-9EE8-3198E5445A5D}" type="presOf" srcId="{B7F43405-FB5F-DC43-BC45-DA2BF00FAC5A}" destId="{D65979A5-9683-46EB-A045-1FA45513BC6F}" srcOrd="0" destOrd="3" presId="urn:microsoft.com/office/officeart/2005/8/layout/vList5"/>
    <dgm:cxn modelId="{072F0247-21AC-4CE1-951A-BD21E6EA6531}" srcId="{768C0374-C3EF-4DE7-8E3E-E40054402771}" destId="{E0F1D3CE-F919-481B-AB6C-323DBB1F4B1F}" srcOrd="2" destOrd="0" parTransId="{E976EFC6-F596-4F27-8170-179B55993C74}" sibTransId="{9254D27E-26D9-4427-B493-D81994A28690}"/>
    <dgm:cxn modelId="{03DD1558-377D-478A-9BCE-8377F6803698}" srcId="{768C0374-C3EF-4DE7-8E3E-E40054402771}" destId="{53A5A86E-9422-4C7F-9180-D46111B11CF5}" srcOrd="0" destOrd="0" parTransId="{35B7E1D8-6E18-499F-8F0E-B267EE7C7B8B}" sibTransId="{74B1E80A-D456-4187-AD82-AA9B75F7F861}"/>
    <dgm:cxn modelId="{3B4F5033-BE58-4F0F-BDB3-09789C037F7B}" srcId="{FC66843F-9C43-4253-B072-6A64CEA47435}" destId="{E2D1A527-0199-4EFB-9C9C-C19960AE9C3F}" srcOrd="0" destOrd="0" parTransId="{3627F3BD-A0F9-40BD-A75B-7424CB0688CD}" sibTransId="{83BDD732-C9C6-44AC-98B2-75B668193BB0}"/>
    <dgm:cxn modelId="{813C7CB3-9B97-49A8-8F5B-2952FC220840}" type="presOf" srcId="{E0F1D3CE-F919-481B-AB6C-323DBB1F4B1F}" destId="{FB1A0699-6863-409B-A129-6D2C79B8692F}" srcOrd="0" destOrd="2" presId="urn:microsoft.com/office/officeart/2005/8/layout/vList5"/>
    <dgm:cxn modelId="{E963D652-8093-F549-B6C0-EC13B070503A}" type="presOf" srcId="{AB66A6BA-DA29-8740-A025-99E3526DEDC3}" destId="{FB1A0699-6863-409B-A129-6D2C79B8692F}" srcOrd="0" destOrd="1" presId="urn:microsoft.com/office/officeart/2005/8/layout/vList5"/>
    <dgm:cxn modelId="{9B634EF7-897E-41F2-9FA2-78D566B128DD}" srcId="{FC66843F-9C43-4253-B072-6A64CEA47435}" destId="{79879C3B-8AE7-45AE-98D9-2C55D1B14E95}" srcOrd="2" destOrd="0" parTransId="{393636F7-C13F-4BF4-A25A-87D3467A991D}" sibTransId="{DECE7273-59DD-4D36-914A-418B3B53536E}"/>
    <dgm:cxn modelId="{11C1F969-60C8-334A-9E2F-99A68C2476CE}" srcId="{FC66843F-9C43-4253-B072-6A64CEA47435}" destId="{B7F43405-FB5F-DC43-BC45-DA2BF00FAC5A}" srcOrd="3" destOrd="0" parTransId="{E433D13C-18F1-EB41-B877-023EC00523CC}" sibTransId="{164CA043-4FA7-C44E-AEF1-CF2C548BF9B2}"/>
    <dgm:cxn modelId="{4619C071-49A4-4B83-BAF4-6206F698B76D}" type="presOf" srcId="{79879C3B-8AE7-45AE-98D9-2C55D1B14E95}" destId="{D65979A5-9683-46EB-A045-1FA45513BC6F}" srcOrd="0" destOrd="2" presId="urn:microsoft.com/office/officeart/2005/8/layout/vList5"/>
    <dgm:cxn modelId="{765927F3-D2E9-449D-B124-85C4B6E520CC}" srcId="{FC66843F-9C43-4253-B072-6A64CEA47435}" destId="{56340A23-772C-4E19-A8F8-D722913503A4}" srcOrd="1" destOrd="0" parTransId="{8FC52B94-695B-4B5F-97E9-B094B3F65F9A}" sibTransId="{AA778009-B43F-45B1-A8F5-BD48DBADA862}"/>
    <dgm:cxn modelId="{5E9BF83B-6A20-8D48-9297-E308ED394A0C}" srcId="{768C0374-C3EF-4DE7-8E3E-E40054402771}" destId="{AB66A6BA-DA29-8740-A025-99E3526DEDC3}" srcOrd="1" destOrd="0" parTransId="{C76F4029-8193-B94E-B441-94C7A3966579}" sibTransId="{58A971DF-F563-AC4B-9038-778522C34189}"/>
    <dgm:cxn modelId="{F4E820C3-A542-4910-B108-B9D1341D8453}" type="presParOf" srcId="{D05E1B0E-81E3-4A5E-A894-2BB9086D67A4}" destId="{5D55970F-09AE-4522-B42D-30710DB1BBB6}" srcOrd="0" destOrd="0" presId="urn:microsoft.com/office/officeart/2005/8/layout/vList5"/>
    <dgm:cxn modelId="{A2171E5B-0C57-4F48-8946-3732DE31299D}" type="presParOf" srcId="{5D55970F-09AE-4522-B42D-30710DB1BBB6}" destId="{919289DD-2E3D-4428-96EC-4EF9425F1B24}" srcOrd="0" destOrd="0" presId="urn:microsoft.com/office/officeart/2005/8/layout/vList5"/>
    <dgm:cxn modelId="{B8521E4A-AB1F-403E-BED0-5C7038EE9FEB}" type="presParOf" srcId="{5D55970F-09AE-4522-B42D-30710DB1BBB6}" destId="{FB1A0699-6863-409B-A129-6D2C79B8692F}" srcOrd="1" destOrd="0" presId="urn:microsoft.com/office/officeart/2005/8/layout/vList5"/>
    <dgm:cxn modelId="{0D2B5A79-1811-440D-9DFC-BC8A3459F16F}" type="presParOf" srcId="{D05E1B0E-81E3-4A5E-A894-2BB9086D67A4}" destId="{3154FFF5-C30D-43A8-A4A0-BC57B64F2D93}" srcOrd="1" destOrd="0" presId="urn:microsoft.com/office/officeart/2005/8/layout/vList5"/>
    <dgm:cxn modelId="{949859ED-7AEA-4844-A4F9-3F492D33938B}" type="presParOf" srcId="{D05E1B0E-81E3-4A5E-A894-2BB9086D67A4}" destId="{3053F71B-30CF-460F-809C-6E74F79C73FA}" srcOrd="2" destOrd="0" presId="urn:microsoft.com/office/officeart/2005/8/layout/vList5"/>
    <dgm:cxn modelId="{D4BF19E1-3A0C-479E-959F-84B952AA8974}" type="presParOf" srcId="{3053F71B-30CF-460F-809C-6E74F79C73FA}" destId="{FBA96F2E-6192-4614-A422-EA32F1EA7DE4}" srcOrd="0" destOrd="0" presId="urn:microsoft.com/office/officeart/2005/8/layout/vList5"/>
    <dgm:cxn modelId="{1D0053EE-2647-412B-AD97-4A3FF0FEC74A}" type="presParOf" srcId="{3053F71B-30CF-460F-809C-6E74F79C73FA}" destId="{D65979A5-9683-46EB-A045-1FA45513BC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7912C81-A45C-4EF1-9235-816A8F96AA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768C0374-C3EF-4DE7-8E3E-E40054402771}">
      <dgm:prSet phldrT="[Text]"/>
      <dgm:spPr>
        <a:solidFill>
          <a:srgbClr val="92D050"/>
        </a:solidFill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Outcomes of Benchmarking</a:t>
          </a:r>
          <a:endParaRPr lang="en-AU" dirty="0">
            <a:solidFill>
              <a:schemeClr val="tx1"/>
            </a:solidFill>
          </a:endParaRPr>
        </a:p>
      </dgm:t>
    </dgm:pt>
    <dgm:pt modelId="{97DAD7B6-383A-4A27-A063-16F711E7464F}" type="parTrans" cxnId="{6283EE7C-6E26-478B-AD39-8AED25A909FB}">
      <dgm:prSet/>
      <dgm:spPr/>
      <dgm:t>
        <a:bodyPr/>
        <a:lstStyle/>
        <a:p>
          <a:endParaRPr lang="en-AU"/>
        </a:p>
      </dgm:t>
    </dgm:pt>
    <dgm:pt modelId="{E744FA7B-83F4-4596-AE1C-8E8EDD0FCB6E}" type="sibTrans" cxnId="{6283EE7C-6E26-478B-AD39-8AED25A909FB}">
      <dgm:prSet/>
      <dgm:spPr/>
      <dgm:t>
        <a:bodyPr/>
        <a:lstStyle/>
        <a:p>
          <a:endParaRPr lang="en-AU"/>
        </a:p>
      </dgm:t>
    </dgm:pt>
    <dgm:pt modelId="{53A5A86E-9422-4C7F-9180-D46111B11CF5}">
      <dgm:prSet phldrT="[Text]" custT="1"/>
      <dgm:spPr/>
      <dgm:t>
        <a:bodyPr/>
        <a:lstStyle/>
        <a:p>
          <a:r>
            <a:rPr lang="en-AU" sz="1600" dirty="0" smtClean="0"/>
            <a:t>Meeting benchmarks for various criteria at both individual/coordinator levels</a:t>
          </a:r>
          <a:endParaRPr lang="en-AU" sz="1600" dirty="0"/>
        </a:p>
      </dgm:t>
    </dgm:pt>
    <dgm:pt modelId="{35B7E1D8-6E18-499F-8F0E-B267EE7C7B8B}" type="parTrans" cxnId="{03DD1558-377D-478A-9BCE-8377F6803698}">
      <dgm:prSet/>
      <dgm:spPr/>
      <dgm:t>
        <a:bodyPr/>
        <a:lstStyle/>
        <a:p>
          <a:endParaRPr lang="en-AU"/>
        </a:p>
      </dgm:t>
    </dgm:pt>
    <dgm:pt modelId="{74B1E80A-D456-4187-AD82-AA9B75F7F861}" type="sibTrans" cxnId="{03DD1558-377D-478A-9BCE-8377F6803698}">
      <dgm:prSet/>
      <dgm:spPr/>
      <dgm:t>
        <a:bodyPr/>
        <a:lstStyle/>
        <a:p>
          <a:endParaRPr lang="en-AU"/>
        </a:p>
      </dgm:t>
    </dgm:pt>
    <dgm:pt modelId="{FC66843F-9C43-4253-B072-6A64CEA47435}">
      <dgm:prSet phldrT="[Text]"/>
      <dgm:spPr>
        <a:solidFill>
          <a:srgbClr val="92D050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dirty="0" smtClean="0">
              <a:solidFill>
                <a:schemeClr val="tx1"/>
              </a:solidFill>
            </a:rPr>
            <a:t>Evidence of impact of Action plans</a:t>
          </a:r>
          <a:endParaRPr lang="en-AU" dirty="0">
            <a:solidFill>
              <a:schemeClr val="tx1"/>
            </a:solidFill>
          </a:endParaRPr>
        </a:p>
      </dgm:t>
    </dgm:pt>
    <dgm:pt modelId="{1C768F21-2AD5-45EF-BA5B-892C3A293264}" type="parTrans" cxnId="{40DC2DCA-1270-4423-91D7-C2F964F514F3}">
      <dgm:prSet/>
      <dgm:spPr/>
      <dgm:t>
        <a:bodyPr/>
        <a:lstStyle/>
        <a:p>
          <a:endParaRPr lang="en-AU"/>
        </a:p>
      </dgm:t>
    </dgm:pt>
    <dgm:pt modelId="{3AE1B2A9-9418-4D18-AC8D-9755A680842E}" type="sibTrans" cxnId="{40DC2DCA-1270-4423-91D7-C2F964F514F3}">
      <dgm:prSet/>
      <dgm:spPr/>
      <dgm:t>
        <a:bodyPr/>
        <a:lstStyle/>
        <a:p>
          <a:endParaRPr lang="en-AU"/>
        </a:p>
      </dgm:t>
    </dgm:pt>
    <dgm:pt modelId="{E2D1A527-0199-4EFB-9C9C-C19960AE9C3F}">
      <dgm:prSet phldrT="[Text]" custT="1"/>
      <dgm:spPr/>
      <dgm:t>
        <a:bodyPr/>
        <a:lstStyle/>
        <a:p>
          <a:endParaRPr lang="en-AU" sz="1400" dirty="0"/>
        </a:p>
      </dgm:t>
    </dgm:pt>
    <dgm:pt modelId="{3627F3BD-A0F9-40BD-A75B-7424CB0688CD}" type="parTrans" cxnId="{3B4F5033-BE58-4F0F-BDB3-09789C037F7B}">
      <dgm:prSet/>
      <dgm:spPr/>
      <dgm:t>
        <a:bodyPr/>
        <a:lstStyle/>
        <a:p>
          <a:endParaRPr lang="en-AU"/>
        </a:p>
      </dgm:t>
    </dgm:pt>
    <dgm:pt modelId="{83BDD732-C9C6-44AC-98B2-75B668193BB0}" type="sibTrans" cxnId="{3B4F5033-BE58-4F0F-BDB3-09789C037F7B}">
      <dgm:prSet/>
      <dgm:spPr/>
      <dgm:t>
        <a:bodyPr/>
        <a:lstStyle/>
        <a:p>
          <a:endParaRPr lang="en-AU"/>
        </a:p>
      </dgm:t>
    </dgm:pt>
    <dgm:pt modelId="{F3BB7FC4-90A7-9C4E-8C96-A5F884A64DBA}">
      <dgm:prSet phldrT="[Text]" custT="1"/>
      <dgm:spPr/>
      <dgm:t>
        <a:bodyPr/>
        <a:lstStyle/>
        <a:p>
          <a:r>
            <a:rPr lang="en-AU" sz="1600" dirty="0" smtClean="0"/>
            <a:t>Identified gaps in our approach</a:t>
          </a:r>
          <a:endParaRPr lang="en-AU" sz="1600" dirty="0"/>
        </a:p>
      </dgm:t>
    </dgm:pt>
    <dgm:pt modelId="{8299028A-D42A-9344-B051-425DD0C41B7F}" type="parTrans" cxnId="{7B471266-6C50-B643-ACA0-7984EAEB09A6}">
      <dgm:prSet/>
      <dgm:spPr/>
      <dgm:t>
        <a:bodyPr/>
        <a:lstStyle/>
        <a:p>
          <a:endParaRPr lang="en-AU"/>
        </a:p>
      </dgm:t>
    </dgm:pt>
    <dgm:pt modelId="{4B5923E9-AF1D-C547-93DF-EEAF820E3D3A}" type="sibTrans" cxnId="{7B471266-6C50-B643-ACA0-7984EAEB09A6}">
      <dgm:prSet/>
      <dgm:spPr/>
      <dgm:t>
        <a:bodyPr/>
        <a:lstStyle/>
        <a:p>
          <a:endParaRPr lang="en-AU"/>
        </a:p>
      </dgm:t>
    </dgm:pt>
    <dgm:pt modelId="{25A7A9D7-B6E3-2248-802E-B16118AE55E0}">
      <dgm:prSet phldrT="[Text]" custT="1"/>
      <dgm:spPr/>
      <dgm:t>
        <a:bodyPr/>
        <a:lstStyle/>
        <a:p>
          <a:r>
            <a:rPr lang="en-AU" sz="1600" dirty="0" smtClean="0"/>
            <a:t>Developed action plans linked to benchmarking standards</a:t>
          </a:r>
          <a:endParaRPr lang="en-AU" sz="1600" dirty="0"/>
        </a:p>
      </dgm:t>
    </dgm:pt>
    <dgm:pt modelId="{C97F67AD-050E-174F-AF37-2724A4159849}" type="parTrans" cxnId="{38A9BAD0-6EA4-D745-9906-B79E4F2CA71F}">
      <dgm:prSet/>
      <dgm:spPr/>
      <dgm:t>
        <a:bodyPr/>
        <a:lstStyle/>
        <a:p>
          <a:endParaRPr lang="en-AU"/>
        </a:p>
      </dgm:t>
    </dgm:pt>
    <dgm:pt modelId="{A49E278E-0405-0249-88D0-B0BC44D73C1E}" type="sibTrans" cxnId="{38A9BAD0-6EA4-D745-9906-B79E4F2CA71F}">
      <dgm:prSet/>
      <dgm:spPr/>
      <dgm:t>
        <a:bodyPr/>
        <a:lstStyle/>
        <a:p>
          <a:endParaRPr lang="en-AU"/>
        </a:p>
      </dgm:t>
    </dgm:pt>
    <dgm:pt modelId="{EF27FB14-960A-934B-95CF-DE55DA2F9C76}">
      <dgm:prSet custT="1"/>
      <dgm:spPr/>
      <dgm:t>
        <a:bodyPr/>
        <a:lstStyle/>
        <a:p>
          <a:r>
            <a:rPr lang="en-AU" sz="1600" dirty="0" smtClean="0"/>
            <a:t>Approval of sessional tutor to be part of the L&amp;T committee</a:t>
          </a:r>
          <a:endParaRPr lang="en-AU" sz="1600" dirty="0"/>
        </a:p>
      </dgm:t>
    </dgm:pt>
    <dgm:pt modelId="{8B400821-5876-B94C-856B-56C5FB471BF8}" type="parTrans" cxnId="{B7B0D6EE-4103-D14F-B2F3-B7B948804DA7}">
      <dgm:prSet/>
      <dgm:spPr/>
      <dgm:t>
        <a:bodyPr/>
        <a:lstStyle/>
        <a:p>
          <a:endParaRPr lang="en-US"/>
        </a:p>
      </dgm:t>
    </dgm:pt>
    <dgm:pt modelId="{D8E7A5C9-DDBC-9A4C-9786-F9DE875BD610}" type="sibTrans" cxnId="{B7B0D6EE-4103-D14F-B2F3-B7B948804DA7}">
      <dgm:prSet/>
      <dgm:spPr/>
      <dgm:t>
        <a:bodyPr/>
        <a:lstStyle/>
        <a:p>
          <a:endParaRPr lang="en-US"/>
        </a:p>
      </dgm:t>
    </dgm:pt>
    <dgm:pt modelId="{C1D288E4-47B9-F549-8A6C-CA1BFDD849E7}">
      <dgm:prSet custT="1"/>
      <dgm:spPr/>
      <dgm:t>
        <a:bodyPr/>
        <a:lstStyle/>
        <a:p>
          <a:r>
            <a:rPr lang="en-AU" sz="1600" dirty="0" smtClean="0"/>
            <a:t>Plan developed for student feedback for sessional tutors</a:t>
          </a:r>
          <a:endParaRPr lang="en-AU" sz="1600" dirty="0"/>
        </a:p>
      </dgm:t>
    </dgm:pt>
    <dgm:pt modelId="{9251E382-5B41-454F-8282-E3FD999A1DBB}" type="parTrans" cxnId="{92D5FB06-2154-434E-A0A3-C935410F3899}">
      <dgm:prSet/>
      <dgm:spPr/>
      <dgm:t>
        <a:bodyPr/>
        <a:lstStyle/>
        <a:p>
          <a:endParaRPr lang="en-AU"/>
        </a:p>
      </dgm:t>
    </dgm:pt>
    <dgm:pt modelId="{16EFDD05-19FD-F94E-AC60-04597AB8EED8}" type="sibTrans" cxnId="{92D5FB06-2154-434E-A0A3-C935410F3899}">
      <dgm:prSet/>
      <dgm:spPr/>
      <dgm:t>
        <a:bodyPr/>
        <a:lstStyle/>
        <a:p>
          <a:endParaRPr lang="en-AU"/>
        </a:p>
      </dgm:t>
    </dgm:pt>
    <dgm:pt modelId="{09C152D4-3225-FE48-AEF3-4D39A2A0C030}">
      <dgm:prSet/>
      <dgm:spPr/>
      <dgm:t>
        <a:bodyPr/>
        <a:lstStyle/>
        <a:p>
          <a:endParaRPr lang="en-AU" sz="1100" dirty="0">
            <a:solidFill>
              <a:schemeClr val="tx1"/>
            </a:solidFill>
          </a:endParaRPr>
        </a:p>
      </dgm:t>
    </dgm:pt>
    <dgm:pt modelId="{755F7685-E125-384B-A6D6-B87721994DB2}" type="parTrans" cxnId="{BC5661D7-1246-D241-AD65-FC6E086F8E57}">
      <dgm:prSet/>
      <dgm:spPr/>
      <dgm:t>
        <a:bodyPr/>
        <a:lstStyle/>
        <a:p>
          <a:endParaRPr lang="en-AU"/>
        </a:p>
      </dgm:t>
    </dgm:pt>
    <dgm:pt modelId="{486E4AF3-44DB-4F4D-8CD1-AF890BAD68AA}" type="sibTrans" cxnId="{BC5661D7-1246-D241-AD65-FC6E086F8E57}">
      <dgm:prSet/>
      <dgm:spPr/>
      <dgm:t>
        <a:bodyPr/>
        <a:lstStyle/>
        <a:p>
          <a:endParaRPr lang="en-AU"/>
        </a:p>
      </dgm:t>
    </dgm:pt>
    <dgm:pt modelId="{F3CAFF7E-C388-114B-B3F8-A69E3DD0CA11}">
      <dgm:prSet custT="1"/>
      <dgm:spPr/>
      <dgm:t>
        <a:bodyPr/>
        <a:lstStyle/>
        <a:p>
          <a:r>
            <a:rPr lang="en-AU" sz="1600" dirty="0" smtClean="0"/>
            <a:t>Sessional educator Newsletter links and reminder re support, processes (for coordinators and sessional staff)</a:t>
          </a:r>
          <a:endParaRPr lang="en-AU" sz="1600" dirty="0"/>
        </a:p>
      </dgm:t>
    </dgm:pt>
    <dgm:pt modelId="{5ADB2658-1A46-1C4B-98D6-EB3DF1C5C16C}" type="parTrans" cxnId="{FF700470-3FAB-144B-B217-2B82F943A1C7}">
      <dgm:prSet/>
      <dgm:spPr/>
      <dgm:t>
        <a:bodyPr/>
        <a:lstStyle/>
        <a:p>
          <a:endParaRPr lang="en-AU"/>
        </a:p>
      </dgm:t>
    </dgm:pt>
    <dgm:pt modelId="{7DE7E3D4-A911-3D4A-BF8C-3C1D1CD29C32}" type="sibTrans" cxnId="{FF700470-3FAB-144B-B217-2B82F943A1C7}">
      <dgm:prSet/>
      <dgm:spPr/>
      <dgm:t>
        <a:bodyPr/>
        <a:lstStyle/>
        <a:p>
          <a:endParaRPr lang="en-AU"/>
        </a:p>
      </dgm:t>
    </dgm:pt>
    <dgm:pt modelId="{306EB2B8-4F07-1947-8DD3-3135AA2C308D}">
      <dgm:prSet phldrT="[Text]" custT="1"/>
      <dgm:spPr/>
      <dgm:t>
        <a:bodyPr/>
        <a:lstStyle/>
        <a:p>
          <a:r>
            <a:rPr lang="en-AU" sz="1600" dirty="0" smtClean="0"/>
            <a:t>Preliminary findings presented at </a:t>
          </a:r>
          <a:r>
            <a:rPr lang="en-AU" sz="1600" dirty="0" err="1" smtClean="0"/>
            <a:t>Aust</a:t>
          </a:r>
          <a:r>
            <a:rPr lang="en-AU" sz="1600" dirty="0" smtClean="0"/>
            <a:t> &amp; NZ Health Professional Educators Conference (July 2014)</a:t>
          </a:r>
          <a:endParaRPr lang="en-AU" sz="1600" dirty="0"/>
        </a:p>
      </dgm:t>
    </dgm:pt>
    <dgm:pt modelId="{C1558AF0-D621-C646-9DE8-9347C87C660A}" type="parTrans" cxnId="{73F8F8A8-6C7F-3640-8661-3FFADC1768B2}">
      <dgm:prSet/>
      <dgm:spPr/>
      <dgm:t>
        <a:bodyPr/>
        <a:lstStyle/>
        <a:p>
          <a:endParaRPr lang="en-AU"/>
        </a:p>
      </dgm:t>
    </dgm:pt>
    <dgm:pt modelId="{514C6C04-BD70-E04B-9A7F-526EB0F474E0}" type="sibTrans" cxnId="{73F8F8A8-6C7F-3640-8661-3FFADC1768B2}">
      <dgm:prSet/>
      <dgm:spPr/>
      <dgm:t>
        <a:bodyPr/>
        <a:lstStyle/>
        <a:p>
          <a:endParaRPr lang="en-AU"/>
        </a:p>
      </dgm:t>
    </dgm:pt>
    <dgm:pt modelId="{950EF73B-F1BA-4617-AAAC-BC70B800C88F}">
      <dgm:prSet custT="1"/>
      <dgm:spPr/>
      <dgm:t>
        <a:bodyPr/>
        <a:lstStyle/>
        <a:p>
          <a:r>
            <a:rPr lang="en-AU" sz="1200" i="0" dirty="0" smtClean="0">
              <a:sym typeface="Wingdings"/>
            </a:rPr>
            <a:t></a:t>
          </a:r>
          <a:r>
            <a:rPr lang="en-AU" sz="1200" i="1" dirty="0" smtClean="0">
              <a:solidFill>
                <a:schemeClr val="tx2">
                  <a:lumMod val="75000"/>
                </a:schemeClr>
              </a:solidFill>
            </a:rPr>
            <a:t>Sessional tutor rep able to attend meetings, making contributions to L&amp;T decisions; documentation on minutes</a:t>
          </a:r>
          <a:endParaRPr lang="en-AU" sz="1200" i="1" dirty="0">
            <a:solidFill>
              <a:schemeClr val="tx2">
                <a:lumMod val="75000"/>
              </a:schemeClr>
            </a:solidFill>
          </a:endParaRPr>
        </a:p>
      </dgm:t>
    </dgm:pt>
    <dgm:pt modelId="{7965D17E-E84C-4694-B209-9BB08607ED4B}" type="parTrans" cxnId="{5DEF4DFF-9777-4A23-A279-5AF3D8E019BA}">
      <dgm:prSet/>
      <dgm:spPr/>
      <dgm:t>
        <a:bodyPr/>
        <a:lstStyle/>
        <a:p>
          <a:endParaRPr lang="en-AU"/>
        </a:p>
      </dgm:t>
    </dgm:pt>
    <dgm:pt modelId="{69EB2812-3AC5-429B-820E-658EBE766903}" type="sibTrans" cxnId="{5DEF4DFF-9777-4A23-A279-5AF3D8E019BA}">
      <dgm:prSet/>
      <dgm:spPr/>
      <dgm:t>
        <a:bodyPr/>
        <a:lstStyle/>
        <a:p>
          <a:endParaRPr lang="en-AU"/>
        </a:p>
      </dgm:t>
    </dgm:pt>
    <dgm:pt modelId="{B86E685F-1AB1-4AA7-9810-1C737454BA28}">
      <dgm:prSet custT="1"/>
      <dgm:spPr/>
      <dgm:t>
        <a:bodyPr/>
        <a:lstStyle/>
        <a:p>
          <a:r>
            <a:rPr lang="en-AU" sz="1200" i="0" dirty="0" smtClean="0">
              <a:sym typeface="Wingdings"/>
            </a:rPr>
            <a:t></a:t>
          </a:r>
          <a:r>
            <a:rPr lang="en-AU" sz="1200" i="1" dirty="0" smtClean="0">
              <a:solidFill>
                <a:schemeClr val="tx2">
                  <a:lumMod val="75000"/>
                </a:schemeClr>
              </a:solidFill>
            </a:rPr>
            <a:t>Every sessional tutor in the school receives feedback from 1-2 groups of students; completes a reflection form and discusses outcomes with their co-ordinators.</a:t>
          </a:r>
          <a:endParaRPr lang="en-AU" sz="1200" dirty="0">
            <a:solidFill>
              <a:schemeClr val="tx1"/>
            </a:solidFill>
          </a:endParaRPr>
        </a:p>
      </dgm:t>
    </dgm:pt>
    <dgm:pt modelId="{21EFB9F3-8CD8-4327-B82F-3A304A85EECF}" type="parTrans" cxnId="{0718ACE4-5877-4746-9660-47F185D7C097}">
      <dgm:prSet/>
      <dgm:spPr/>
      <dgm:t>
        <a:bodyPr/>
        <a:lstStyle/>
        <a:p>
          <a:endParaRPr lang="en-AU"/>
        </a:p>
      </dgm:t>
    </dgm:pt>
    <dgm:pt modelId="{692550AE-972F-435E-AEC1-EF66D64EBBAE}" type="sibTrans" cxnId="{0718ACE4-5877-4746-9660-47F185D7C097}">
      <dgm:prSet/>
      <dgm:spPr/>
      <dgm:t>
        <a:bodyPr/>
        <a:lstStyle/>
        <a:p>
          <a:endParaRPr lang="en-AU"/>
        </a:p>
      </dgm:t>
    </dgm:pt>
    <dgm:pt modelId="{6058041B-92CA-4BAF-AE0A-DF95E9DFB4A0}">
      <dgm:prSet custT="1"/>
      <dgm:spPr/>
      <dgm:t>
        <a:bodyPr/>
        <a:lstStyle/>
        <a:p>
          <a:r>
            <a:rPr lang="en-AU" sz="1400" i="0" dirty="0" smtClean="0">
              <a:sym typeface="Wingdings"/>
            </a:rPr>
            <a:t></a:t>
          </a:r>
          <a:r>
            <a:rPr lang="en-AU" sz="1400" i="1" dirty="0" smtClean="0">
              <a:solidFill>
                <a:schemeClr val="tx2">
                  <a:lumMod val="75000"/>
                </a:schemeClr>
              </a:solidFill>
            </a:rPr>
            <a:t>Sessional tutor contributes on L&amp;T issues directly to staff or via newsletter</a:t>
          </a:r>
          <a:endParaRPr lang="en-AU" sz="1400" dirty="0">
            <a:solidFill>
              <a:schemeClr val="tx1"/>
            </a:solidFill>
          </a:endParaRPr>
        </a:p>
      </dgm:t>
    </dgm:pt>
    <dgm:pt modelId="{CC426060-C970-4986-8DD5-218F98E45437}" type="parTrans" cxnId="{F98BF938-57A9-4C91-90AE-6CFE0CB7C5A5}">
      <dgm:prSet/>
      <dgm:spPr/>
      <dgm:t>
        <a:bodyPr/>
        <a:lstStyle/>
        <a:p>
          <a:endParaRPr lang="en-AU"/>
        </a:p>
      </dgm:t>
    </dgm:pt>
    <dgm:pt modelId="{7714E419-0897-4E96-B86D-CEF846412DA5}" type="sibTrans" cxnId="{F98BF938-57A9-4C91-90AE-6CFE0CB7C5A5}">
      <dgm:prSet/>
      <dgm:spPr/>
      <dgm:t>
        <a:bodyPr/>
        <a:lstStyle/>
        <a:p>
          <a:endParaRPr lang="en-AU"/>
        </a:p>
      </dgm:t>
    </dgm:pt>
    <dgm:pt modelId="{D05E1B0E-81E3-4A5E-A894-2BB9086D67A4}" type="pres">
      <dgm:prSet presAssocID="{E7912C81-A45C-4EF1-9235-816A8F96AA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55970F-09AE-4522-B42D-30710DB1BBB6}" type="pres">
      <dgm:prSet presAssocID="{768C0374-C3EF-4DE7-8E3E-E40054402771}" presName="linNode" presStyleCnt="0"/>
      <dgm:spPr/>
    </dgm:pt>
    <dgm:pt modelId="{919289DD-2E3D-4428-96EC-4EF9425F1B24}" type="pres">
      <dgm:prSet presAssocID="{768C0374-C3EF-4DE7-8E3E-E40054402771}" presName="parentText" presStyleLbl="node1" presStyleIdx="0" presStyleCnt="2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B1A0699-6863-409B-A129-6D2C79B8692F}" type="pres">
      <dgm:prSet presAssocID="{768C0374-C3EF-4DE7-8E3E-E40054402771}" presName="descendantText" presStyleLbl="alignAccFollowNode1" presStyleIdx="0" presStyleCnt="2" custScaleY="126399" custLinFactNeighborX="-97" custLinFactNeighborY="-30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154FFF5-C30D-43A8-A4A0-BC57B64F2D93}" type="pres">
      <dgm:prSet presAssocID="{E744FA7B-83F4-4596-AE1C-8E8EDD0FCB6E}" presName="sp" presStyleCnt="0"/>
      <dgm:spPr/>
    </dgm:pt>
    <dgm:pt modelId="{3053F71B-30CF-460F-809C-6E74F79C73FA}" type="pres">
      <dgm:prSet presAssocID="{FC66843F-9C43-4253-B072-6A64CEA47435}" presName="linNode" presStyleCnt="0"/>
      <dgm:spPr/>
    </dgm:pt>
    <dgm:pt modelId="{FBA96F2E-6192-4614-A422-EA32F1EA7DE4}" type="pres">
      <dgm:prSet presAssocID="{FC66843F-9C43-4253-B072-6A64CEA47435}" presName="parentText" presStyleLbl="node1" presStyleIdx="1" presStyleCnt="2" custLinFactNeighborX="-3691" custLinFactNeighborY="-687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65979A5-9683-46EB-A045-1FA45513BC6F}" type="pres">
      <dgm:prSet presAssocID="{FC66843F-9C43-4253-B072-6A64CEA47435}" presName="descendantText" presStyleLbl="alignAccFollowNode1" presStyleIdx="1" presStyleCnt="2" custScaleY="183982" custLinFactNeighborX="477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F8F8A8-6C7F-3640-8661-3FFADC1768B2}" srcId="{768C0374-C3EF-4DE7-8E3E-E40054402771}" destId="{306EB2B8-4F07-1947-8DD3-3135AA2C308D}" srcOrd="3" destOrd="0" parTransId="{C1558AF0-D621-C646-9DE8-9347C87C660A}" sibTransId="{514C6C04-BD70-E04B-9A7F-526EB0F474E0}"/>
    <dgm:cxn modelId="{03DD1558-377D-478A-9BCE-8377F6803698}" srcId="{768C0374-C3EF-4DE7-8E3E-E40054402771}" destId="{53A5A86E-9422-4C7F-9180-D46111B11CF5}" srcOrd="0" destOrd="0" parTransId="{35B7E1D8-6E18-499F-8F0E-B267EE7C7B8B}" sibTransId="{74B1E80A-D456-4187-AD82-AA9B75F7F861}"/>
    <dgm:cxn modelId="{92D5FB06-2154-434E-A0A3-C935410F3899}" srcId="{FC66843F-9C43-4253-B072-6A64CEA47435}" destId="{C1D288E4-47B9-F549-8A6C-CA1BFDD849E7}" srcOrd="3" destOrd="0" parTransId="{9251E382-5B41-454F-8282-E3FD999A1DBB}" sibTransId="{16EFDD05-19FD-F94E-AC60-04597AB8EED8}"/>
    <dgm:cxn modelId="{0FA96C35-BE4A-4713-8365-B200CCB63F7A}" type="presOf" srcId="{E2D1A527-0199-4EFB-9C9C-C19960AE9C3F}" destId="{D65979A5-9683-46EB-A045-1FA45513BC6F}" srcOrd="0" destOrd="0" presId="urn:microsoft.com/office/officeart/2005/8/layout/vList5"/>
    <dgm:cxn modelId="{4157F415-28FF-454A-8410-EF4255E2F22D}" type="presOf" srcId="{EF27FB14-960A-934B-95CF-DE55DA2F9C76}" destId="{D65979A5-9683-46EB-A045-1FA45513BC6F}" srcOrd="0" destOrd="3" presId="urn:microsoft.com/office/officeart/2005/8/layout/vList5"/>
    <dgm:cxn modelId="{40DC2DCA-1270-4423-91D7-C2F964F514F3}" srcId="{E7912C81-A45C-4EF1-9235-816A8F96AA2A}" destId="{FC66843F-9C43-4253-B072-6A64CEA47435}" srcOrd="1" destOrd="0" parTransId="{1C768F21-2AD5-45EF-BA5B-892C3A293264}" sibTransId="{3AE1B2A9-9418-4D18-AC8D-9755A680842E}"/>
    <dgm:cxn modelId="{536C809A-CB65-EA4D-A3A1-6EDDCE478994}" type="presOf" srcId="{C1D288E4-47B9-F549-8A6C-CA1BFDD849E7}" destId="{D65979A5-9683-46EB-A045-1FA45513BC6F}" srcOrd="0" destOrd="5" presId="urn:microsoft.com/office/officeart/2005/8/layout/vList5"/>
    <dgm:cxn modelId="{0718ACE4-5877-4746-9660-47F185D7C097}" srcId="{C1D288E4-47B9-F549-8A6C-CA1BFDD849E7}" destId="{B86E685F-1AB1-4AA7-9810-1C737454BA28}" srcOrd="0" destOrd="0" parTransId="{21EFB9F3-8CD8-4327-B82F-3A304A85EECF}" sibTransId="{692550AE-972F-435E-AEC1-EF66D64EBBAE}"/>
    <dgm:cxn modelId="{7B471266-6C50-B643-ACA0-7984EAEB09A6}" srcId="{768C0374-C3EF-4DE7-8E3E-E40054402771}" destId="{F3BB7FC4-90A7-9C4E-8C96-A5F884A64DBA}" srcOrd="1" destOrd="0" parTransId="{8299028A-D42A-9344-B051-425DD0C41B7F}" sibTransId="{4B5923E9-AF1D-C547-93DF-EEAF820E3D3A}"/>
    <dgm:cxn modelId="{5DEF4DFF-9777-4A23-A279-5AF3D8E019BA}" srcId="{EF27FB14-960A-934B-95CF-DE55DA2F9C76}" destId="{950EF73B-F1BA-4617-AAAC-BC70B800C88F}" srcOrd="0" destOrd="0" parTransId="{7965D17E-E84C-4694-B209-9BB08607ED4B}" sibTransId="{69EB2812-3AC5-429B-820E-658EBE766903}"/>
    <dgm:cxn modelId="{F98BF938-57A9-4C91-90AE-6CFE0CB7C5A5}" srcId="{F3CAFF7E-C388-114B-B3F8-A69E3DD0CA11}" destId="{6058041B-92CA-4BAF-AE0A-DF95E9DFB4A0}" srcOrd="0" destOrd="0" parTransId="{CC426060-C970-4986-8DD5-218F98E45437}" sibTransId="{7714E419-0897-4E96-B86D-CEF846412DA5}"/>
    <dgm:cxn modelId="{E3B463EA-0754-4B71-8178-FEFB558D9BD0}" type="presOf" srcId="{950EF73B-F1BA-4617-AAAC-BC70B800C88F}" destId="{D65979A5-9683-46EB-A045-1FA45513BC6F}" srcOrd="0" destOrd="4" presId="urn:microsoft.com/office/officeart/2005/8/layout/vList5"/>
    <dgm:cxn modelId="{AE52E8A7-7DA3-40B0-B157-D182ADF7C73C}" type="presOf" srcId="{FC66843F-9C43-4253-B072-6A64CEA47435}" destId="{FBA96F2E-6192-4614-A422-EA32F1EA7DE4}" srcOrd="0" destOrd="0" presId="urn:microsoft.com/office/officeart/2005/8/layout/vList5"/>
    <dgm:cxn modelId="{FF700470-3FAB-144B-B217-2B82F943A1C7}" srcId="{FC66843F-9C43-4253-B072-6A64CEA47435}" destId="{F3CAFF7E-C388-114B-B3F8-A69E3DD0CA11}" srcOrd="1" destOrd="0" parTransId="{5ADB2658-1A46-1C4B-98D6-EB3DF1C5C16C}" sibTransId="{7DE7E3D4-A911-3D4A-BF8C-3C1D1CD29C32}"/>
    <dgm:cxn modelId="{EB31E306-1D23-46A5-8615-2103C7293115}" type="presOf" srcId="{53A5A86E-9422-4C7F-9180-D46111B11CF5}" destId="{FB1A0699-6863-409B-A129-6D2C79B8692F}" srcOrd="0" destOrd="0" presId="urn:microsoft.com/office/officeart/2005/8/layout/vList5"/>
    <dgm:cxn modelId="{CCE38F28-628B-D746-9C61-2E34C3F6AE1B}" type="presOf" srcId="{F3CAFF7E-C388-114B-B3F8-A69E3DD0CA11}" destId="{D65979A5-9683-46EB-A045-1FA45513BC6F}" srcOrd="0" destOrd="1" presId="urn:microsoft.com/office/officeart/2005/8/layout/vList5"/>
    <dgm:cxn modelId="{037A6006-D6E8-4948-8D26-1EF605236E50}" type="presOf" srcId="{B86E685F-1AB1-4AA7-9810-1C737454BA28}" destId="{D65979A5-9683-46EB-A045-1FA45513BC6F}" srcOrd="0" destOrd="6" presId="urn:microsoft.com/office/officeart/2005/8/layout/vList5"/>
    <dgm:cxn modelId="{38A9BAD0-6EA4-D745-9906-B79E4F2CA71F}" srcId="{768C0374-C3EF-4DE7-8E3E-E40054402771}" destId="{25A7A9D7-B6E3-2248-802E-B16118AE55E0}" srcOrd="2" destOrd="0" parTransId="{C97F67AD-050E-174F-AF37-2724A4159849}" sibTransId="{A49E278E-0405-0249-88D0-B0BC44D73C1E}"/>
    <dgm:cxn modelId="{BC5661D7-1246-D241-AD65-FC6E086F8E57}" srcId="{FC66843F-9C43-4253-B072-6A64CEA47435}" destId="{09C152D4-3225-FE48-AEF3-4D39A2A0C030}" srcOrd="4" destOrd="0" parTransId="{755F7685-E125-384B-A6D6-B87721994DB2}" sibTransId="{486E4AF3-44DB-4F4D-8CD1-AF890BAD68AA}"/>
    <dgm:cxn modelId="{8090ABAD-4DC1-4D5C-86ED-ACC52231CE84}" type="presOf" srcId="{6058041B-92CA-4BAF-AE0A-DF95E9DFB4A0}" destId="{D65979A5-9683-46EB-A045-1FA45513BC6F}" srcOrd="0" destOrd="2" presId="urn:microsoft.com/office/officeart/2005/8/layout/vList5"/>
    <dgm:cxn modelId="{8D0A8DC5-896D-4BD6-9BE7-F8B4F920D907}" type="presOf" srcId="{E7912C81-A45C-4EF1-9235-816A8F96AA2A}" destId="{D05E1B0E-81E3-4A5E-A894-2BB9086D67A4}" srcOrd="0" destOrd="0" presId="urn:microsoft.com/office/officeart/2005/8/layout/vList5"/>
    <dgm:cxn modelId="{6283EE7C-6E26-478B-AD39-8AED25A909FB}" srcId="{E7912C81-A45C-4EF1-9235-816A8F96AA2A}" destId="{768C0374-C3EF-4DE7-8E3E-E40054402771}" srcOrd="0" destOrd="0" parTransId="{97DAD7B6-383A-4A27-A063-16F711E7464F}" sibTransId="{E744FA7B-83F4-4596-AE1C-8E8EDD0FCB6E}"/>
    <dgm:cxn modelId="{4A9073C3-638C-9947-9B64-1E672111BA5A}" type="presOf" srcId="{09C152D4-3225-FE48-AEF3-4D39A2A0C030}" destId="{D65979A5-9683-46EB-A045-1FA45513BC6F}" srcOrd="0" destOrd="7" presId="urn:microsoft.com/office/officeart/2005/8/layout/vList5"/>
    <dgm:cxn modelId="{3B4F5033-BE58-4F0F-BDB3-09789C037F7B}" srcId="{FC66843F-9C43-4253-B072-6A64CEA47435}" destId="{E2D1A527-0199-4EFB-9C9C-C19960AE9C3F}" srcOrd="0" destOrd="0" parTransId="{3627F3BD-A0F9-40BD-A75B-7424CB0688CD}" sibTransId="{83BDD732-C9C6-44AC-98B2-75B668193BB0}"/>
    <dgm:cxn modelId="{56BB49D2-7B3A-4416-8654-AD945A7CB96A}" type="presOf" srcId="{768C0374-C3EF-4DE7-8E3E-E40054402771}" destId="{919289DD-2E3D-4428-96EC-4EF9425F1B24}" srcOrd="0" destOrd="0" presId="urn:microsoft.com/office/officeart/2005/8/layout/vList5"/>
    <dgm:cxn modelId="{B092ED84-61B0-814A-9A69-2D79CBADDD83}" type="presOf" srcId="{25A7A9D7-B6E3-2248-802E-B16118AE55E0}" destId="{FB1A0699-6863-409B-A129-6D2C79B8692F}" srcOrd="0" destOrd="2" presId="urn:microsoft.com/office/officeart/2005/8/layout/vList5"/>
    <dgm:cxn modelId="{040558B7-8709-ED44-B539-91C21FB87204}" type="presOf" srcId="{306EB2B8-4F07-1947-8DD3-3135AA2C308D}" destId="{FB1A0699-6863-409B-A129-6D2C79B8692F}" srcOrd="0" destOrd="3" presId="urn:microsoft.com/office/officeart/2005/8/layout/vList5"/>
    <dgm:cxn modelId="{D0854C21-F6BC-974F-B4E8-85F9254DD841}" type="presOf" srcId="{F3BB7FC4-90A7-9C4E-8C96-A5F884A64DBA}" destId="{FB1A0699-6863-409B-A129-6D2C79B8692F}" srcOrd="0" destOrd="1" presId="urn:microsoft.com/office/officeart/2005/8/layout/vList5"/>
    <dgm:cxn modelId="{B7B0D6EE-4103-D14F-B2F3-B7B948804DA7}" srcId="{FC66843F-9C43-4253-B072-6A64CEA47435}" destId="{EF27FB14-960A-934B-95CF-DE55DA2F9C76}" srcOrd="2" destOrd="0" parTransId="{8B400821-5876-B94C-856B-56C5FB471BF8}" sibTransId="{D8E7A5C9-DDBC-9A4C-9786-F9DE875BD610}"/>
    <dgm:cxn modelId="{57B1C320-BB36-4BFE-A071-FABB458071F9}" type="presParOf" srcId="{D05E1B0E-81E3-4A5E-A894-2BB9086D67A4}" destId="{5D55970F-09AE-4522-B42D-30710DB1BBB6}" srcOrd="0" destOrd="0" presId="urn:microsoft.com/office/officeart/2005/8/layout/vList5"/>
    <dgm:cxn modelId="{560F7F84-8ABF-41DB-8E40-9B288A906018}" type="presParOf" srcId="{5D55970F-09AE-4522-B42D-30710DB1BBB6}" destId="{919289DD-2E3D-4428-96EC-4EF9425F1B24}" srcOrd="0" destOrd="0" presId="urn:microsoft.com/office/officeart/2005/8/layout/vList5"/>
    <dgm:cxn modelId="{5000EDEB-7716-4B29-8C07-554EF3C82C37}" type="presParOf" srcId="{5D55970F-09AE-4522-B42D-30710DB1BBB6}" destId="{FB1A0699-6863-409B-A129-6D2C79B8692F}" srcOrd="1" destOrd="0" presId="urn:microsoft.com/office/officeart/2005/8/layout/vList5"/>
    <dgm:cxn modelId="{AB62CB9A-8091-4496-A19E-2F68F83FFEFA}" type="presParOf" srcId="{D05E1B0E-81E3-4A5E-A894-2BB9086D67A4}" destId="{3154FFF5-C30D-43A8-A4A0-BC57B64F2D93}" srcOrd="1" destOrd="0" presId="urn:microsoft.com/office/officeart/2005/8/layout/vList5"/>
    <dgm:cxn modelId="{A7F83B48-C31F-4220-8516-363B63EC629C}" type="presParOf" srcId="{D05E1B0E-81E3-4A5E-A894-2BB9086D67A4}" destId="{3053F71B-30CF-460F-809C-6E74F79C73FA}" srcOrd="2" destOrd="0" presId="urn:microsoft.com/office/officeart/2005/8/layout/vList5"/>
    <dgm:cxn modelId="{4B8C946F-6AC5-47DD-861F-07ABA004F814}" type="presParOf" srcId="{3053F71B-30CF-460F-809C-6E74F79C73FA}" destId="{FBA96F2E-6192-4614-A422-EA32F1EA7DE4}" srcOrd="0" destOrd="0" presId="urn:microsoft.com/office/officeart/2005/8/layout/vList5"/>
    <dgm:cxn modelId="{0CB5FA1C-45D1-4093-BFD1-F1EE2E5268FD}" type="presParOf" srcId="{3053F71B-30CF-460F-809C-6E74F79C73FA}" destId="{D65979A5-9683-46EB-A045-1FA45513BC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9D8B3-76B6-4D18-A9C7-AF505CBBEB2C}">
      <dsp:nvSpPr>
        <dsp:cNvPr id="0" name=""/>
        <dsp:cNvSpPr/>
      </dsp:nvSpPr>
      <dsp:spPr>
        <a:xfrm>
          <a:off x="4690" y="313287"/>
          <a:ext cx="3384316" cy="252632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Year 2 BDS Clinic Co-coordinator; Clinic tutor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Tutor Co-ordinator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u="sng" kern="1200" dirty="0" smtClean="0">
              <a:hlinkClick xmlns:r="http://schemas.openxmlformats.org/officeDocument/2006/relationships" r:id="rId1"/>
            </a:rPr>
            <a:t>dimitra.lekkas@adelaide.edu.au</a:t>
          </a:r>
          <a:endParaRPr lang="en-AU" sz="1800" kern="1200" dirty="0"/>
        </a:p>
      </dsp:txBody>
      <dsp:txXfrm>
        <a:off x="63885" y="372482"/>
        <a:ext cx="3265926" cy="2467125"/>
      </dsp:txXfrm>
    </dsp:sp>
    <dsp:sp modelId="{24C8096B-FD06-4599-987A-08063FB6C16A}">
      <dsp:nvSpPr>
        <dsp:cNvPr id="0" name=""/>
        <dsp:cNvSpPr/>
      </dsp:nvSpPr>
      <dsp:spPr>
        <a:xfrm>
          <a:off x="4690" y="2839607"/>
          <a:ext cx="3384316" cy="10863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b="1" kern="1200" dirty="0" smtClean="0"/>
            <a:t>Dr Dimitra </a:t>
          </a:r>
          <a:r>
            <a:rPr lang="en-AU" sz="2500" b="1" kern="1200" dirty="0" err="1" smtClean="0"/>
            <a:t>Lekkas</a:t>
          </a:r>
          <a:r>
            <a:rPr lang="en-AU" sz="2500" b="1" kern="1200" dirty="0" smtClean="0"/>
            <a:t> </a:t>
          </a:r>
          <a:endParaRPr lang="en-AU" sz="2500" kern="1200" dirty="0"/>
        </a:p>
      </dsp:txBody>
      <dsp:txXfrm>
        <a:off x="4690" y="2839607"/>
        <a:ext cx="2383321" cy="1086317"/>
      </dsp:txXfrm>
    </dsp:sp>
    <dsp:sp modelId="{F1EE0CC9-8D48-4308-80A8-CC0A664E29F3}">
      <dsp:nvSpPr>
        <dsp:cNvPr id="0" name=""/>
        <dsp:cNvSpPr/>
      </dsp:nvSpPr>
      <dsp:spPr>
        <a:xfrm>
          <a:off x="2584135" y="3057621"/>
          <a:ext cx="983736" cy="109358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20C629-432C-4C84-8CC0-E1E93C2A001B}">
      <dsp:nvSpPr>
        <dsp:cNvPr id="0" name=""/>
        <dsp:cNvSpPr/>
      </dsp:nvSpPr>
      <dsp:spPr>
        <a:xfrm>
          <a:off x="3861326" y="290556"/>
          <a:ext cx="3384316" cy="252632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smtClean="0"/>
            <a:t>Lecturer, ILA Co-ordinator</a:t>
          </a:r>
          <a:endParaRPr lang="en-AU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u="sng" kern="1200" dirty="0" smtClean="0">
              <a:hlinkClick xmlns:r="http://schemas.openxmlformats.org/officeDocument/2006/relationships" r:id="rId3"/>
            </a:rPr>
            <a:t>tracey.winning@adelaide.edu.au</a:t>
          </a:r>
          <a:endParaRPr lang="en-AU" sz="1800" u="sng" kern="1200" dirty="0" smtClean="0"/>
        </a:p>
      </dsp:txBody>
      <dsp:txXfrm>
        <a:off x="3920521" y="349751"/>
        <a:ext cx="3265926" cy="2467125"/>
      </dsp:txXfrm>
    </dsp:sp>
    <dsp:sp modelId="{99AE1280-6127-4CB1-B14F-05601102BC63}">
      <dsp:nvSpPr>
        <dsp:cNvPr id="0" name=""/>
        <dsp:cNvSpPr/>
      </dsp:nvSpPr>
      <dsp:spPr>
        <a:xfrm>
          <a:off x="3861326" y="2816877"/>
          <a:ext cx="3384316" cy="10863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b="1" kern="1200" dirty="0" smtClean="0"/>
            <a:t>Associate Professor Tracey Winning</a:t>
          </a:r>
          <a:endParaRPr lang="en-AU" sz="2500" kern="1200" dirty="0"/>
        </a:p>
      </dsp:txBody>
      <dsp:txXfrm>
        <a:off x="3861326" y="2816877"/>
        <a:ext cx="2383321" cy="1086317"/>
      </dsp:txXfrm>
    </dsp:sp>
    <dsp:sp modelId="{B062870A-2EE8-4A3F-ABAD-D55EA622CC64}">
      <dsp:nvSpPr>
        <dsp:cNvPr id="0" name=""/>
        <dsp:cNvSpPr/>
      </dsp:nvSpPr>
      <dsp:spPr>
        <a:xfrm>
          <a:off x="6093106" y="2989428"/>
          <a:ext cx="1679067" cy="1184510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975A8-4F6C-48DD-ABE7-E96ED8F07A6D}">
      <dsp:nvSpPr>
        <dsp:cNvPr id="0" name=""/>
        <dsp:cNvSpPr/>
      </dsp:nvSpPr>
      <dsp:spPr>
        <a:xfrm>
          <a:off x="4289" y="223362"/>
          <a:ext cx="2194099" cy="835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Preparation &amp; Organisation</a:t>
          </a:r>
          <a:endParaRPr lang="en-AU" sz="2500" kern="1200" dirty="0"/>
        </a:p>
      </dsp:txBody>
      <dsp:txXfrm>
        <a:off x="4289" y="223362"/>
        <a:ext cx="2194099" cy="835312"/>
      </dsp:txXfrm>
    </dsp:sp>
    <dsp:sp modelId="{FE3696D2-53C3-4BA3-A669-7CD274866696}">
      <dsp:nvSpPr>
        <dsp:cNvPr id="0" name=""/>
        <dsp:cNvSpPr/>
      </dsp:nvSpPr>
      <dsp:spPr>
        <a:xfrm>
          <a:off x="2198388" y="223362"/>
          <a:ext cx="438819" cy="83531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1A202A-128E-43A0-AECA-951FFEC8323F}">
      <dsp:nvSpPr>
        <dsp:cNvPr id="0" name=""/>
        <dsp:cNvSpPr/>
      </dsp:nvSpPr>
      <dsp:spPr>
        <a:xfrm>
          <a:off x="2812736" y="223362"/>
          <a:ext cx="5967949" cy="8353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Ethics approval was obtained (H-2014-121)</a:t>
          </a:r>
          <a:endParaRPr lang="en-AU" sz="2500" kern="1200" dirty="0"/>
        </a:p>
      </dsp:txBody>
      <dsp:txXfrm>
        <a:off x="2812736" y="223362"/>
        <a:ext cx="5967949" cy="835312"/>
      </dsp:txXfrm>
    </dsp:sp>
    <dsp:sp modelId="{3E44A7DB-5EB6-4C9F-96C5-0BDDBD7CF819}">
      <dsp:nvSpPr>
        <dsp:cNvPr id="0" name=""/>
        <dsp:cNvSpPr/>
      </dsp:nvSpPr>
      <dsp:spPr>
        <a:xfrm>
          <a:off x="4289" y="1705550"/>
          <a:ext cx="2194099" cy="222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63500" rIns="177800" bIns="6350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Two workshops using the BLASST SSSF/B-BIT Tool (2014)</a:t>
          </a:r>
          <a:endParaRPr lang="en-AU" sz="2500" kern="1200" dirty="0"/>
        </a:p>
      </dsp:txBody>
      <dsp:txXfrm>
        <a:off x="4289" y="1705550"/>
        <a:ext cx="2194099" cy="2227500"/>
      </dsp:txXfrm>
    </dsp:sp>
    <dsp:sp modelId="{34CFE544-2C2C-4B95-9B6B-8B68C27405A4}">
      <dsp:nvSpPr>
        <dsp:cNvPr id="0" name=""/>
        <dsp:cNvSpPr/>
      </dsp:nvSpPr>
      <dsp:spPr>
        <a:xfrm>
          <a:off x="2198388" y="1148675"/>
          <a:ext cx="438819" cy="33412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9F9E6B-B4FF-4121-8D2F-92D3585DA9E1}">
      <dsp:nvSpPr>
        <dsp:cNvPr id="0" name=""/>
        <dsp:cNvSpPr/>
      </dsp:nvSpPr>
      <dsp:spPr>
        <a:xfrm>
          <a:off x="2812736" y="1148675"/>
          <a:ext cx="5967949" cy="33412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Facilitated by tutor co-ordinator and School Learning &amp; Teaching (L&amp;T) committee member</a:t>
          </a:r>
          <a:endParaRPr lang="en-A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Within one School, University of Adelaide</a:t>
          </a:r>
          <a:endParaRPr lang="en-A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Benchmarking Levels: </a:t>
          </a:r>
          <a:endParaRPr lang="en-AU" sz="2500" kern="1200" dirty="0"/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‘individual’ sessional educator and</a:t>
          </a:r>
        </a:p>
        <a:p>
          <a:pPr marL="457200" lvl="2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2500" kern="1200" dirty="0" smtClean="0"/>
            <a:t>‘departmental/co-ordinator’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AU" sz="2500" kern="1200" dirty="0"/>
        </a:p>
      </dsp:txBody>
      <dsp:txXfrm>
        <a:off x="2812736" y="1148675"/>
        <a:ext cx="5967949" cy="33412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A0699-6863-409B-A129-6D2C79B8692F}">
      <dsp:nvSpPr>
        <dsp:cNvPr id="0" name=""/>
        <dsp:cNvSpPr/>
      </dsp:nvSpPr>
      <dsp:spPr>
        <a:xfrm rot="5400000">
          <a:off x="4344747" y="-1349216"/>
          <a:ext cx="2082901" cy="50693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BLASST guide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Evaluation Framework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Templates for workshop</a:t>
          </a:r>
          <a:endParaRPr lang="en-AU" sz="1600" kern="1200" dirty="0"/>
        </a:p>
      </dsp:txBody>
      <dsp:txXfrm rot="-5400000">
        <a:off x="2851517" y="245693"/>
        <a:ext cx="4967684" cy="1879543"/>
      </dsp:txXfrm>
    </dsp:sp>
    <dsp:sp modelId="{919289DD-2E3D-4428-96EC-4EF9425F1B24}">
      <dsp:nvSpPr>
        <dsp:cNvPr id="0" name=""/>
        <dsp:cNvSpPr/>
      </dsp:nvSpPr>
      <dsp:spPr>
        <a:xfrm>
          <a:off x="0" y="0"/>
          <a:ext cx="2851516" cy="2423624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500" kern="1200" dirty="0" smtClean="0">
              <a:solidFill>
                <a:schemeClr val="tx1"/>
              </a:solidFill>
            </a:rPr>
            <a:t>BLASST website</a:t>
          </a:r>
          <a:endParaRPr lang="en-AU" sz="3500" kern="1200" dirty="0">
            <a:solidFill>
              <a:schemeClr val="tx1"/>
            </a:solidFill>
          </a:endParaRPr>
        </a:p>
      </dsp:txBody>
      <dsp:txXfrm>
        <a:off x="118312" y="118312"/>
        <a:ext cx="2614892" cy="2187000"/>
      </dsp:txXfrm>
    </dsp:sp>
    <dsp:sp modelId="{D65979A5-9683-46EB-A045-1FA45513BC6F}">
      <dsp:nvSpPr>
        <dsp:cNvPr id="0" name=""/>
        <dsp:cNvSpPr/>
      </dsp:nvSpPr>
      <dsp:spPr>
        <a:xfrm rot="5400000">
          <a:off x="4263914" y="1251895"/>
          <a:ext cx="2244567" cy="50693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Commitment to continue to improve learning experience of students by supporting sessional staff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Facilitators completed the B_BIT tool  prior to workshop to improve understanding and inform advice for users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Enthusiasm of academic co-ordinators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Active participation of sessional tutors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AU" sz="1600" kern="1200" dirty="0" smtClean="0"/>
        </a:p>
      </dsp:txBody>
      <dsp:txXfrm rot="-5400000">
        <a:off x="2851517" y="2773864"/>
        <a:ext cx="4959792" cy="2025425"/>
      </dsp:txXfrm>
    </dsp:sp>
    <dsp:sp modelId="{FBA96F2E-6192-4614-A422-EA32F1EA7DE4}">
      <dsp:nvSpPr>
        <dsp:cNvPr id="0" name=""/>
        <dsp:cNvSpPr/>
      </dsp:nvSpPr>
      <dsp:spPr>
        <a:xfrm>
          <a:off x="0" y="2528216"/>
          <a:ext cx="2851516" cy="2423624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500" kern="1200" dirty="0" smtClean="0">
              <a:solidFill>
                <a:schemeClr val="tx1"/>
              </a:solidFill>
            </a:rPr>
            <a:t>Preparation &amp; Organisation</a:t>
          </a:r>
          <a:endParaRPr lang="en-AU" sz="3500" kern="1200" dirty="0">
            <a:solidFill>
              <a:schemeClr val="tx1"/>
            </a:solidFill>
          </a:endParaRPr>
        </a:p>
      </dsp:txBody>
      <dsp:txXfrm>
        <a:off x="118312" y="2646528"/>
        <a:ext cx="2614892" cy="2187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D8AFF-187C-4EB2-A30B-B81D744D65FD}">
      <dsp:nvSpPr>
        <dsp:cNvPr id="0" name=""/>
        <dsp:cNvSpPr/>
      </dsp:nvSpPr>
      <dsp:spPr>
        <a:xfrm>
          <a:off x="0" y="0"/>
          <a:ext cx="4064000" cy="4064000"/>
        </a:xfrm>
        <a:prstGeom prst="pie">
          <a:avLst>
            <a:gd name="adj1" fmla="val 5400000"/>
            <a:gd name="adj2" fmla="val 1620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5710C-FB9E-4396-BE71-6043B526E855}">
      <dsp:nvSpPr>
        <dsp:cNvPr id="0" name=""/>
        <dsp:cNvSpPr/>
      </dsp:nvSpPr>
      <dsp:spPr>
        <a:xfrm>
          <a:off x="2032000" y="0"/>
          <a:ext cx="4952775" cy="40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“Tutors are not invited to contribute towards L&amp;T decisions”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(Co-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ord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Oct)</a:t>
          </a:r>
          <a:endParaRPr lang="en-AU" sz="1700" kern="1200" dirty="0"/>
        </a:p>
      </dsp:txBody>
      <dsp:txXfrm>
        <a:off x="2032000" y="0"/>
        <a:ext cx="2476387" cy="1219202"/>
      </dsp:txXfrm>
    </dsp:sp>
    <dsp:sp modelId="{1556474E-99DC-4DB1-BC53-E2FF07C3E9F6}">
      <dsp:nvSpPr>
        <dsp:cNvPr id="0" name=""/>
        <dsp:cNvSpPr/>
      </dsp:nvSpPr>
      <dsp:spPr>
        <a:xfrm>
          <a:off x="711201" y="12192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E39A2-DBC1-4F86-B26B-8967FDDD6B58}">
      <dsp:nvSpPr>
        <dsp:cNvPr id="0" name=""/>
        <dsp:cNvSpPr/>
      </dsp:nvSpPr>
      <dsp:spPr>
        <a:xfrm>
          <a:off x="2032000" y="1219202"/>
          <a:ext cx="4952775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“Tutors receive minimal feedback from the department”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(Co-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ord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Oct)</a:t>
          </a:r>
          <a:endParaRPr lang="en-AU" sz="1700" kern="1200" dirty="0"/>
        </a:p>
      </dsp:txBody>
      <dsp:txXfrm>
        <a:off x="2032000" y="1219202"/>
        <a:ext cx="2476387" cy="1219198"/>
      </dsp:txXfrm>
    </dsp:sp>
    <dsp:sp modelId="{644C421E-ABF9-4721-B0B1-ADC21741E664}">
      <dsp:nvSpPr>
        <dsp:cNvPr id="0" name=""/>
        <dsp:cNvSpPr/>
      </dsp:nvSpPr>
      <dsp:spPr>
        <a:xfrm>
          <a:off x="1422400" y="24384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6A20C-A466-494C-B82D-3CC13ED3C792}">
      <dsp:nvSpPr>
        <dsp:cNvPr id="0" name=""/>
        <dsp:cNvSpPr/>
      </dsp:nvSpPr>
      <dsp:spPr>
        <a:xfrm>
          <a:off x="2032000" y="2438401"/>
          <a:ext cx="4952775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“I only supply feedback on student performance”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(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Clin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tutor </a:t>
          </a:r>
          <a:r>
            <a:rPr lang="en-AU" sz="1700" i="1" kern="1200" dirty="0" err="1" smtClean="0">
              <a:solidFill>
                <a:schemeClr val="accent1">
                  <a:lumMod val="60000"/>
                  <a:lumOff val="40000"/>
                </a:schemeClr>
              </a:solidFill>
            </a:rPr>
            <a:t>exp</a:t>
          </a:r>
          <a:r>
            <a:rPr lang="en-AU" sz="1700" i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 3 Oct)</a:t>
          </a:r>
          <a:endParaRPr lang="en-AU" sz="1700" kern="1200" dirty="0"/>
        </a:p>
      </dsp:txBody>
      <dsp:txXfrm>
        <a:off x="2032000" y="2438401"/>
        <a:ext cx="2476387" cy="1219198"/>
      </dsp:txXfrm>
    </dsp:sp>
    <dsp:sp modelId="{E52DD449-1BE4-4D68-8BF0-A10428FBFDF0}">
      <dsp:nvSpPr>
        <dsp:cNvPr id="0" name=""/>
        <dsp:cNvSpPr/>
      </dsp:nvSpPr>
      <dsp:spPr>
        <a:xfrm>
          <a:off x="4508388" y="0"/>
          <a:ext cx="2476387" cy="121920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Establish a sessional educator representative on the School L&amp;T committee</a:t>
          </a:r>
          <a:r>
            <a:rPr lang="en-AU" sz="1600" kern="1200" dirty="0" smtClean="0"/>
            <a:t> </a:t>
          </a:r>
          <a:endParaRPr lang="en-AU" sz="1600" kern="1200" dirty="0"/>
        </a:p>
      </dsp:txBody>
      <dsp:txXfrm>
        <a:off x="4508388" y="0"/>
        <a:ext cx="2476387" cy="1219202"/>
      </dsp:txXfrm>
    </dsp:sp>
    <dsp:sp modelId="{4876894D-D08E-42EB-B0AB-0D72A1315B19}">
      <dsp:nvSpPr>
        <dsp:cNvPr id="0" name=""/>
        <dsp:cNvSpPr/>
      </dsp:nvSpPr>
      <dsp:spPr>
        <a:xfrm>
          <a:off x="4508388" y="1219202"/>
          <a:ext cx="2476387" cy="12191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Implement a School-wide plan for sessional educators to receive feedback on performance</a:t>
          </a:r>
          <a:endParaRPr lang="en-AU" sz="1600" kern="1200" dirty="0"/>
        </a:p>
      </dsp:txBody>
      <dsp:txXfrm>
        <a:off x="4508388" y="1219202"/>
        <a:ext cx="2476387" cy="1219198"/>
      </dsp:txXfrm>
    </dsp:sp>
    <dsp:sp modelId="{C0007BF6-2D1D-4912-8F00-3652425942EF}">
      <dsp:nvSpPr>
        <dsp:cNvPr id="0" name=""/>
        <dsp:cNvSpPr/>
      </dsp:nvSpPr>
      <dsp:spPr>
        <a:xfrm>
          <a:off x="4508388" y="2438401"/>
          <a:ext cx="2476387" cy="121919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600" kern="1200" dirty="0" smtClean="0"/>
            <a:t>Use sessional educator e-newsletter to promote avenues for providing feedback to co-ordinators</a:t>
          </a:r>
          <a:endParaRPr lang="en-AU" sz="1600" kern="1200" dirty="0"/>
        </a:p>
      </dsp:txBody>
      <dsp:txXfrm>
        <a:off x="4508388" y="2438401"/>
        <a:ext cx="2476387" cy="12191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A0699-6863-409B-A129-6D2C79B8692F}">
      <dsp:nvSpPr>
        <dsp:cNvPr id="0" name=""/>
        <dsp:cNvSpPr/>
      </dsp:nvSpPr>
      <dsp:spPr>
        <a:xfrm rot="5400000">
          <a:off x="3429907" y="-1235729"/>
          <a:ext cx="1422649" cy="389763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Administrative staff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Computer suite with networked printer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Break-out room </a:t>
          </a:r>
          <a:endParaRPr lang="en-A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600" kern="1200" dirty="0" smtClean="0"/>
            <a:t>Recognition of schools’ responsibility  to support sessional staff</a:t>
          </a:r>
          <a:endParaRPr lang="en-AU" sz="1600" kern="1200" dirty="0"/>
        </a:p>
      </dsp:txBody>
      <dsp:txXfrm rot="-5400000">
        <a:off x="2192417" y="71209"/>
        <a:ext cx="3828182" cy="1283753"/>
      </dsp:txXfrm>
    </dsp:sp>
    <dsp:sp modelId="{919289DD-2E3D-4428-96EC-4EF9425F1B24}">
      <dsp:nvSpPr>
        <dsp:cNvPr id="0" name=""/>
        <dsp:cNvSpPr/>
      </dsp:nvSpPr>
      <dsp:spPr>
        <a:xfrm>
          <a:off x="0" y="83133"/>
          <a:ext cx="2192416" cy="1256109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400" kern="1200" dirty="0" smtClean="0"/>
            <a:t>‘In-house’ resources</a:t>
          </a:r>
          <a:endParaRPr lang="en-AU" sz="3400" kern="1200" dirty="0"/>
        </a:p>
      </dsp:txBody>
      <dsp:txXfrm>
        <a:off x="61318" y="144451"/>
        <a:ext cx="2069780" cy="1133473"/>
      </dsp:txXfrm>
    </dsp:sp>
    <dsp:sp modelId="{D65979A5-9683-46EB-A045-1FA45513BC6F}">
      <dsp:nvSpPr>
        <dsp:cNvPr id="0" name=""/>
        <dsp:cNvSpPr/>
      </dsp:nvSpPr>
      <dsp:spPr>
        <a:xfrm rot="5400000">
          <a:off x="3642836" y="164550"/>
          <a:ext cx="100488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Printing costs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Car-parking reimbursement </a:t>
          </a:r>
          <a:endParaRPr lang="en-A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Catering </a:t>
          </a:r>
          <a:endParaRPr lang="en-AU" sz="1800" kern="1200" dirty="0"/>
        </a:p>
      </dsp:txBody>
      <dsp:txXfrm rot="-5400000">
        <a:off x="2194560" y="1661882"/>
        <a:ext cx="3852385" cy="906777"/>
      </dsp:txXfrm>
    </dsp:sp>
    <dsp:sp modelId="{FBA96F2E-6192-4614-A422-EA32F1EA7DE4}">
      <dsp:nvSpPr>
        <dsp:cNvPr id="0" name=""/>
        <dsp:cNvSpPr/>
      </dsp:nvSpPr>
      <dsp:spPr>
        <a:xfrm>
          <a:off x="0" y="1487215"/>
          <a:ext cx="2194560" cy="1256109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400" kern="1200" dirty="0" smtClean="0"/>
            <a:t>Funds</a:t>
          </a:r>
          <a:endParaRPr lang="en-AU" sz="3400" kern="1200" dirty="0"/>
        </a:p>
      </dsp:txBody>
      <dsp:txXfrm>
        <a:off x="61318" y="1548533"/>
        <a:ext cx="2071924" cy="1133473"/>
      </dsp:txXfrm>
    </dsp:sp>
    <dsp:sp modelId="{0ECED156-478A-4D8F-9BDC-2209C48AA93E}">
      <dsp:nvSpPr>
        <dsp:cNvPr id="0" name=""/>
        <dsp:cNvSpPr/>
      </dsp:nvSpPr>
      <dsp:spPr>
        <a:xfrm rot="5400000">
          <a:off x="3642836" y="1483464"/>
          <a:ext cx="1004887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800" kern="1200" dirty="0" smtClean="0"/>
            <a:t>Important to plan ahead (even if low risk project)</a:t>
          </a:r>
          <a:endParaRPr lang="en-AU" sz="1800" kern="1200" dirty="0"/>
        </a:p>
      </dsp:txBody>
      <dsp:txXfrm rot="-5400000">
        <a:off x="2194560" y="2980796"/>
        <a:ext cx="3852385" cy="906777"/>
      </dsp:txXfrm>
    </dsp:sp>
    <dsp:sp modelId="{20E6E8EA-20A2-4B61-A4FE-380B0544E316}">
      <dsp:nvSpPr>
        <dsp:cNvPr id="0" name=""/>
        <dsp:cNvSpPr/>
      </dsp:nvSpPr>
      <dsp:spPr>
        <a:xfrm>
          <a:off x="0" y="2806130"/>
          <a:ext cx="2194560" cy="1256109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400" kern="1200" dirty="0" smtClean="0"/>
            <a:t>Ethical approval </a:t>
          </a:r>
          <a:endParaRPr lang="en-AU" sz="3400" kern="1200" dirty="0"/>
        </a:p>
      </dsp:txBody>
      <dsp:txXfrm>
        <a:off x="61318" y="2867448"/>
        <a:ext cx="2071924" cy="113347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A0699-6863-409B-A129-6D2C79B8692F}">
      <dsp:nvSpPr>
        <dsp:cNvPr id="0" name=""/>
        <dsp:cNvSpPr/>
      </dsp:nvSpPr>
      <dsp:spPr>
        <a:xfrm rot="5400000">
          <a:off x="4103587" y="-1313011"/>
          <a:ext cx="1585912" cy="46085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11 sessional staff co-ordinators (48% co-ordinators)</a:t>
          </a:r>
          <a:endParaRPr lang="en-A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only 12 sessional educators attended (11.4%; invitations were sent to 105 sessional educators)</a:t>
          </a:r>
          <a:endParaRPr lang="en-A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kern="1200" dirty="0" smtClean="0"/>
            <a:t>Attendance related to only evening workshops or sessional staff being unclear of benefits. </a:t>
          </a:r>
        </a:p>
      </dsp:txBody>
      <dsp:txXfrm rot="-5400000">
        <a:off x="2592287" y="275707"/>
        <a:ext cx="4531094" cy="1431076"/>
      </dsp:txXfrm>
    </dsp:sp>
    <dsp:sp modelId="{919289DD-2E3D-4428-96EC-4EF9425F1B24}">
      <dsp:nvSpPr>
        <dsp:cNvPr id="0" name=""/>
        <dsp:cNvSpPr/>
      </dsp:nvSpPr>
      <dsp:spPr>
        <a:xfrm>
          <a:off x="0" y="0"/>
          <a:ext cx="2592288" cy="198239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500" kern="1200" dirty="0" smtClean="0">
              <a:solidFill>
                <a:schemeClr val="tx1"/>
              </a:solidFill>
            </a:rPr>
            <a:t>Limited attendance</a:t>
          </a:r>
          <a:endParaRPr lang="en-AU" sz="3500" kern="1200" dirty="0">
            <a:solidFill>
              <a:schemeClr val="tx1"/>
            </a:solidFill>
          </a:endParaRPr>
        </a:p>
      </dsp:txBody>
      <dsp:txXfrm>
        <a:off x="96772" y="96772"/>
        <a:ext cx="2398744" cy="1788846"/>
      </dsp:txXfrm>
    </dsp:sp>
    <dsp:sp modelId="{D65979A5-9683-46EB-A045-1FA45513BC6F}">
      <dsp:nvSpPr>
        <dsp:cNvPr id="0" name=""/>
        <dsp:cNvSpPr/>
      </dsp:nvSpPr>
      <dsp:spPr>
        <a:xfrm rot="5400000">
          <a:off x="4103587" y="768499"/>
          <a:ext cx="1585912" cy="46085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i="0" kern="1200" dirty="0" smtClean="0"/>
            <a:t>Alternative timing </a:t>
          </a:r>
          <a:r>
            <a:rPr lang="en-AU" sz="1500" i="0" kern="1200" dirty="0" err="1" smtClean="0"/>
            <a:t>eg</a:t>
          </a:r>
          <a:r>
            <a:rPr lang="en-AU" sz="1500" i="0" kern="1200" dirty="0" smtClean="0"/>
            <a:t> link with other sessional staff workshops</a:t>
          </a:r>
          <a:endParaRPr lang="en-AU" sz="1500" i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i="0" kern="1200" dirty="0" smtClean="0"/>
            <a:t>Other incentives to attend </a:t>
          </a:r>
          <a:r>
            <a:rPr lang="en-AU" sz="1500" i="0" kern="1200" dirty="0" err="1" smtClean="0"/>
            <a:t>eg</a:t>
          </a:r>
          <a:r>
            <a:rPr lang="en-AU" sz="1500" i="0" kern="1200" dirty="0" smtClean="0"/>
            <a:t> CPD certificate</a:t>
          </a:r>
          <a:endParaRPr lang="en-AU" sz="1500" i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i="0" kern="1200" dirty="0" smtClean="0">
              <a:sym typeface="Wingdings"/>
            </a:rPr>
            <a:t> </a:t>
          </a:r>
          <a:r>
            <a:rPr lang="en-AU" sz="1500" kern="1200" dirty="0" smtClean="0"/>
            <a:t>corroborate sessional educators’ experiences and</a:t>
          </a:r>
          <a:endParaRPr lang="en-AU" sz="1500" i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AU" sz="1500" i="0" kern="1200" dirty="0" smtClean="0">
              <a:sym typeface="Wingdings"/>
            </a:rPr>
            <a:t> </a:t>
          </a:r>
          <a:r>
            <a:rPr lang="en-AU" sz="1500" kern="1200" dirty="0" smtClean="0"/>
            <a:t>monitor the impact of our actions plans </a:t>
          </a:r>
          <a:endParaRPr lang="en-AU" sz="1500" i="0" kern="1200" dirty="0"/>
        </a:p>
      </dsp:txBody>
      <dsp:txXfrm rot="-5400000">
        <a:off x="2592287" y="2357217"/>
        <a:ext cx="4531094" cy="1431076"/>
      </dsp:txXfrm>
    </dsp:sp>
    <dsp:sp modelId="{FBA96F2E-6192-4614-A422-EA32F1EA7DE4}">
      <dsp:nvSpPr>
        <dsp:cNvPr id="0" name=""/>
        <dsp:cNvSpPr/>
      </dsp:nvSpPr>
      <dsp:spPr>
        <a:xfrm>
          <a:off x="0" y="2067940"/>
          <a:ext cx="2592288" cy="198239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500" kern="1200" dirty="0" smtClean="0">
              <a:solidFill>
                <a:schemeClr val="tx1"/>
              </a:solidFill>
            </a:rPr>
            <a:t>Repeat the workshops in 2015</a:t>
          </a:r>
          <a:endParaRPr lang="en-AU" sz="3500" kern="1200" dirty="0">
            <a:solidFill>
              <a:schemeClr val="tx1"/>
            </a:solidFill>
          </a:endParaRPr>
        </a:p>
      </dsp:txBody>
      <dsp:txXfrm>
        <a:off x="96772" y="2164712"/>
        <a:ext cx="2398744" cy="17888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7332B-1442-4F8C-A160-0D5EB57A24C0}" type="datetimeFigureOut">
              <a:rPr lang="en-AU" smtClean="0"/>
              <a:t>7/04/2015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6F71-1FE9-4811-833E-31A9A4F69A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3170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44820-F59C-490B-A624-3CEFDFE2581B}" type="datetimeFigureOut">
              <a:rPr lang="en-AU" smtClean="0"/>
              <a:t>7/04/2015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FE650-C70C-4B1D-9166-83BB00854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03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AU" b="1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8284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FE650-C70C-4B1D-9166-83BB00854515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646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0080" y="4941169"/>
            <a:ext cx="7772400" cy="720080"/>
          </a:xfrm>
        </p:spPr>
        <p:txBody>
          <a:bodyPr>
            <a:normAutofit/>
          </a:bodyPr>
          <a:lstStyle>
            <a:lvl1pPr algn="r">
              <a:defRPr sz="3400">
                <a:solidFill>
                  <a:srgbClr val="0060A8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88232" y="4534272"/>
            <a:ext cx="6400800" cy="406896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rgbClr val="808285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University of Adelaide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mpus-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 descr="UoA_logo_vert_cmyk_midbg.png"/>
          <p:cNvPicPr/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310772" y="318199"/>
            <a:ext cx="1107584" cy="821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713387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448251"/>
            <a:ext cx="2895600" cy="365125"/>
          </a:xfrm>
        </p:spPr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6453336"/>
            <a:ext cx="8280920" cy="0"/>
          </a:xfrm>
          <a:prstGeom prst="line">
            <a:avLst/>
          </a:prstGeom>
          <a:ln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7544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AU" dirty="0" smtClean="0"/>
              <a:t>University of Adelaide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808285"/>
                </a:solidFill>
                <a:latin typeface="Georgia" pitchFamily="18" charset="0"/>
              </a:defRPr>
            </a:lvl1pPr>
          </a:lstStyle>
          <a:p>
            <a:fld id="{95078D05-E1F1-4281-8199-8B61E9D7363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0060A8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m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1016" y="5157192"/>
            <a:ext cx="9145016" cy="720080"/>
          </a:xfrm>
        </p:spPr>
        <p:txBody>
          <a:bodyPr>
            <a:noAutofit/>
          </a:bodyPr>
          <a:lstStyle/>
          <a:p>
            <a:r>
              <a:rPr lang="en-US" sz="2800" dirty="0" smtClean="0"/>
              <a:t>Using the BLASST Sessional Staff Standards Framework to sustainably support sessional dental educators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7773416" cy="550912"/>
          </a:xfrm>
        </p:spPr>
        <p:txBody>
          <a:bodyPr>
            <a:normAutofit/>
          </a:bodyPr>
          <a:lstStyle/>
          <a:p>
            <a:r>
              <a:rPr lang="en-AU" dirty="0"/>
              <a:t>Good Practice at the BLASST National Leadership Summit </a:t>
            </a:r>
            <a:r>
              <a:rPr lang="en-AU" dirty="0" smtClean="0"/>
              <a:t>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Who are we? </a:t>
            </a:r>
            <a:br>
              <a:rPr lang="en-AU" dirty="0" smtClean="0"/>
            </a:br>
            <a:endParaRPr lang="en-AU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84584" y="5229200"/>
            <a:ext cx="9577064" cy="10081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AU" dirty="0" smtClean="0"/>
          </a:p>
          <a:p>
            <a:pPr marL="0" indent="0" algn="ctr">
              <a:buNone/>
            </a:pPr>
            <a:r>
              <a:rPr lang="en-AU" sz="1700" dirty="0" smtClean="0"/>
              <a:t>School of Dentistry, Faculty of Health Science, </a:t>
            </a:r>
          </a:p>
          <a:p>
            <a:pPr marL="0" indent="0" algn="ctr">
              <a:buNone/>
            </a:pPr>
            <a:r>
              <a:rPr lang="en-AU" sz="1700" dirty="0" smtClean="0"/>
              <a:t>The University of Adelaide</a:t>
            </a:r>
            <a:endParaRPr lang="en-AU" sz="1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2</a:t>
            </a:fld>
            <a:endParaRPr lang="en-AU" dirty="0"/>
          </a:p>
        </p:txBody>
      </p:sp>
      <p:sp>
        <p:nvSpPr>
          <p:cNvPr id="6" name="Oval Callout 5"/>
          <p:cNvSpPr/>
          <p:nvPr/>
        </p:nvSpPr>
        <p:spPr>
          <a:xfrm>
            <a:off x="4139952" y="188640"/>
            <a:ext cx="4248472" cy="1200390"/>
          </a:xfrm>
          <a:prstGeom prst="wedgeEllipseCallout">
            <a:avLst>
              <a:gd name="adj1" fmla="val -56013"/>
              <a:gd name="adj2" fmla="val 6221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Committed to supporting our students through supporting </a:t>
            </a:r>
            <a:r>
              <a:rPr lang="en-AU" dirty="0">
                <a:solidFill>
                  <a:schemeClr val="tx1"/>
                </a:solidFill>
              </a:rPr>
              <a:t>of our sessional staff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59506278"/>
              </p:ext>
            </p:extLst>
          </p:nvPr>
        </p:nvGraphicFramePr>
        <p:xfrm>
          <a:off x="251520" y="1196752"/>
          <a:ext cx="777686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Our Good Practice example: What is it?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3" y="1124744"/>
            <a:ext cx="8559325" cy="511256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endParaRPr lang="en-AU" sz="400" dirty="0" smtClean="0"/>
          </a:p>
          <a:p>
            <a:pPr marL="0" lvl="1" indent="0">
              <a:buNone/>
            </a:pPr>
            <a:r>
              <a:rPr lang="en-AU" sz="2200" dirty="0" smtClean="0"/>
              <a:t>Majority </a:t>
            </a:r>
            <a:r>
              <a:rPr lang="en-AU" sz="2200" dirty="0"/>
              <a:t>of clinical/simulation education provided by sessional staff (n= 150 staff for 515 U/G students</a:t>
            </a:r>
            <a:r>
              <a:rPr lang="en-AU" sz="2200" dirty="0" smtClean="0"/>
              <a:t>)</a:t>
            </a:r>
          </a:p>
          <a:p>
            <a:pPr marL="0" lvl="1" indent="0">
              <a:buNone/>
            </a:pPr>
            <a:endParaRPr lang="en-AU" sz="1100" dirty="0"/>
          </a:p>
          <a:p>
            <a:r>
              <a:rPr lang="en-AU" sz="2600" b="1" dirty="0" smtClean="0"/>
              <a:t>Conducted BLASST Benchmarking workshops</a:t>
            </a:r>
          </a:p>
          <a:p>
            <a:pPr lvl="1"/>
            <a:r>
              <a:rPr lang="en-AU" sz="2200" dirty="0" smtClean="0"/>
              <a:t>To benchmark current practices in supporting sessional clinical educators/supervisors </a:t>
            </a:r>
            <a:r>
              <a:rPr lang="en-AU" sz="2400" dirty="0" smtClean="0">
                <a:sym typeface="Wingdings"/>
              </a:rPr>
              <a:t> supports student learning</a:t>
            </a:r>
            <a:endParaRPr lang="en-AU" sz="2200" dirty="0" smtClean="0"/>
          </a:p>
          <a:p>
            <a:pPr lvl="1"/>
            <a:r>
              <a:rPr lang="en-AU" sz="2200" dirty="0" smtClean="0"/>
              <a:t>To develop action plans </a:t>
            </a:r>
          </a:p>
          <a:p>
            <a:endParaRPr lang="en-AU" sz="2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3</a:t>
            </a:fld>
            <a:endParaRPr lang="en-AU" dirty="0"/>
          </a:p>
        </p:txBody>
      </p:sp>
      <p:sp>
        <p:nvSpPr>
          <p:cNvPr id="6" name="Oval Callout 5"/>
          <p:cNvSpPr/>
          <p:nvPr/>
        </p:nvSpPr>
        <p:spPr>
          <a:xfrm>
            <a:off x="6362573" y="4424400"/>
            <a:ext cx="2664296" cy="1872208"/>
          </a:xfrm>
          <a:prstGeom prst="wedgeEllipseCallout">
            <a:avLst>
              <a:gd name="adj1" fmla="val -28216"/>
              <a:gd name="adj2" fmla="val -71962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i="1" dirty="0">
                <a:solidFill>
                  <a:schemeClr val="tx1"/>
                </a:solidFill>
                <a:latin typeface="+mj-lt"/>
              </a:rPr>
              <a:t>Sessional staff receive little or </a:t>
            </a:r>
            <a:endParaRPr lang="en-AU" sz="1600" b="1" i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AU" sz="1600" b="1" i="1" dirty="0" smtClean="0">
                <a:solidFill>
                  <a:schemeClr val="tx1"/>
                </a:solidFill>
                <a:latin typeface="+mj-lt"/>
              </a:rPr>
              <a:t>ad-hoc </a:t>
            </a:r>
            <a:r>
              <a:rPr lang="en-AU" sz="1600" b="1" i="1" dirty="0">
                <a:solidFill>
                  <a:schemeClr val="tx1"/>
                </a:solidFill>
                <a:latin typeface="+mj-lt"/>
              </a:rPr>
              <a:t>feedback on their </a:t>
            </a:r>
            <a:r>
              <a:rPr lang="en-AU" sz="1600" b="1" i="1" dirty="0" smtClean="0">
                <a:solidFill>
                  <a:schemeClr val="tx1"/>
                </a:solidFill>
                <a:latin typeface="+mj-lt"/>
              </a:rPr>
              <a:t>performance</a:t>
            </a:r>
            <a:r>
              <a:rPr lang="en-AU" sz="1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AU" sz="1200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AU" sz="1200" dirty="0" err="1">
                <a:solidFill>
                  <a:schemeClr val="tx1"/>
                </a:solidFill>
                <a:latin typeface="+mj-lt"/>
              </a:rPr>
              <a:t>NewCoord</a:t>
            </a:r>
            <a:r>
              <a:rPr lang="en-AU" sz="1200" dirty="0">
                <a:solidFill>
                  <a:schemeClr val="tx1"/>
                </a:solidFill>
                <a:latin typeface="+mj-lt"/>
              </a:rPr>
              <a:t> 2)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139362" y="3933056"/>
            <a:ext cx="3024336" cy="2399333"/>
          </a:xfrm>
          <a:prstGeom prst="wedgeEllipseCallout">
            <a:avLst>
              <a:gd name="adj1" fmla="val 44864"/>
              <a:gd name="adj2" fmla="val -4966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b="1" dirty="0">
                <a:solidFill>
                  <a:schemeClr val="tx1"/>
                </a:solidFill>
              </a:rPr>
              <a:t>C</a:t>
            </a:r>
            <a:r>
              <a:rPr lang="en-AU" sz="1400" b="1" dirty="0" smtClean="0">
                <a:solidFill>
                  <a:schemeClr val="tx1"/>
                </a:solidFill>
              </a:rPr>
              <a:t>o-ordinators </a:t>
            </a:r>
            <a:r>
              <a:rPr lang="en-AU" sz="1400" b="1" dirty="0">
                <a:solidFill>
                  <a:schemeClr val="tx1"/>
                </a:solidFill>
              </a:rPr>
              <a:t>provide </a:t>
            </a:r>
            <a:r>
              <a:rPr lang="en-AU" sz="1400" b="1" dirty="0" smtClean="0">
                <a:solidFill>
                  <a:schemeClr val="tx1"/>
                </a:solidFill>
              </a:rPr>
              <a:t>clinical assessment rubrics. </a:t>
            </a:r>
            <a:r>
              <a:rPr lang="en-AU" sz="1400" b="1" dirty="0">
                <a:solidFill>
                  <a:schemeClr val="tx1"/>
                </a:solidFill>
              </a:rPr>
              <a:t>Sessional staff </a:t>
            </a:r>
            <a:r>
              <a:rPr lang="en-AU" sz="1400" b="1" dirty="0" smtClean="0">
                <a:solidFill>
                  <a:schemeClr val="tx1"/>
                </a:solidFill>
              </a:rPr>
              <a:t>..paid </a:t>
            </a:r>
            <a:r>
              <a:rPr lang="en-AU" sz="1400" b="1" dirty="0">
                <a:solidFill>
                  <a:schemeClr val="tx1"/>
                </a:solidFill>
              </a:rPr>
              <a:t>to attend moderation </a:t>
            </a:r>
            <a:r>
              <a:rPr lang="en-AU" sz="1400" b="1" dirty="0" smtClean="0">
                <a:solidFill>
                  <a:schemeClr val="tx1"/>
                </a:solidFill>
              </a:rPr>
              <a:t>meetings. …training to </a:t>
            </a:r>
            <a:r>
              <a:rPr lang="en-AU" sz="1400" b="1" dirty="0">
                <a:solidFill>
                  <a:schemeClr val="tx1"/>
                </a:solidFill>
              </a:rPr>
              <a:t>support </a:t>
            </a:r>
            <a:r>
              <a:rPr lang="en-AU" sz="1400" b="1" dirty="0" smtClean="0">
                <a:solidFill>
                  <a:schemeClr val="tx1"/>
                </a:solidFill>
              </a:rPr>
              <a:t>tutors to undertake summative assessment</a:t>
            </a:r>
          </a:p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(</a:t>
            </a:r>
            <a:r>
              <a:rPr lang="en-AU" sz="1200" dirty="0" err="1">
                <a:solidFill>
                  <a:schemeClr val="tx1"/>
                </a:solidFill>
              </a:rPr>
              <a:t>ExpCoordClin</a:t>
            </a:r>
            <a:r>
              <a:rPr lang="en-AU" sz="1200" dirty="0">
                <a:solidFill>
                  <a:schemeClr val="tx1"/>
                </a:solidFill>
              </a:rPr>
              <a:t> 4)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3275856" y="4316165"/>
            <a:ext cx="2776338" cy="2016224"/>
          </a:xfrm>
          <a:prstGeom prst="wedgeEllipseCallout">
            <a:avLst>
              <a:gd name="adj1" fmla="val 437"/>
              <a:gd name="adj2" fmla="val -6196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b="1" i="1" dirty="0">
                <a:solidFill>
                  <a:schemeClr val="tx1"/>
                </a:solidFill>
              </a:rPr>
              <a:t>I haven’t attended all workshops </a:t>
            </a:r>
            <a:r>
              <a:rPr lang="en-AU" sz="1600" b="1" i="1" dirty="0" smtClean="0">
                <a:solidFill>
                  <a:schemeClr val="tx1"/>
                </a:solidFill>
              </a:rPr>
              <a:t>…. But I </a:t>
            </a:r>
            <a:r>
              <a:rPr lang="en-AU" sz="1600" b="1" i="1" dirty="0">
                <a:solidFill>
                  <a:schemeClr val="tx1"/>
                </a:solidFill>
              </a:rPr>
              <a:t>do abide </a:t>
            </a:r>
            <a:r>
              <a:rPr lang="en-AU" sz="1600" b="1" i="1" dirty="0" smtClean="0">
                <a:solidFill>
                  <a:schemeClr val="tx1"/>
                </a:solidFill>
              </a:rPr>
              <a:t>with </a:t>
            </a:r>
            <a:r>
              <a:rPr lang="en-AU" sz="1600" b="1" i="1" dirty="0" err="1">
                <a:solidFill>
                  <a:schemeClr val="tx1"/>
                </a:solidFill>
              </a:rPr>
              <a:t>Uni</a:t>
            </a:r>
            <a:r>
              <a:rPr lang="en-AU" sz="1600" b="1" i="1" dirty="0">
                <a:solidFill>
                  <a:schemeClr val="tx1"/>
                </a:solidFill>
              </a:rPr>
              <a:t> and ADH policies as they affect </a:t>
            </a:r>
            <a:r>
              <a:rPr lang="en-AU" sz="1600" b="1" i="1" dirty="0" smtClean="0">
                <a:solidFill>
                  <a:schemeClr val="tx1"/>
                </a:solidFill>
              </a:rPr>
              <a:t>me</a:t>
            </a:r>
            <a:r>
              <a:rPr lang="en-AU" sz="1600" b="1" dirty="0">
                <a:solidFill>
                  <a:schemeClr val="tx1"/>
                </a:solidFill>
              </a:rPr>
              <a:t> </a:t>
            </a:r>
            <a:r>
              <a:rPr lang="en-AU" sz="1600" dirty="0" smtClean="0">
                <a:solidFill>
                  <a:schemeClr val="tx1"/>
                </a:solidFill>
              </a:rPr>
              <a:t>(</a:t>
            </a:r>
            <a:r>
              <a:rPr lang="en-AU" sz="1600" dirty="0" err="1" smtClean="0">
                <a:solidFill>
                  <a:schemeClr val="tx1"/>
                </a:solidFill>
              </a:rPr>
              <a:t>ExpClin</a:t>
            </a:r>
            <a:r>
              <a:rPr lang="en-AU" sz="1600" dirty="0" smtClean="0">
                <a:solidFill>
                  <a:schemeClr val="tx1"/>
                </a:solidFill>
              </a:rPr>
              <a:t> </a:t>
            </a:r>
            <a:r>
              <a:rPr lang="en-AU" sz="1600" dirty="0">
                <a:solidFill>
                  <a:schemeClr val="tx1"/>
                </a:solidFill>
              </a:rPr>
              <a:t>1)</a:t>
            </a:r>
          </a:p>
        </p:txBody>
      </p:sp>
    </p:spTree>
    <p:extLst>
      <p:ext uri="{BB962C8B-B14F-4D97-AF65-F5344CB8AC3E}">
        <p14:creationId xmlns:p14="http://schemas.microsoft.com/office/powerpoint/2010/main" val="20966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How it worked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0785"/>
              </p:ext>
            </p:extLst>
          </p:nvPr>
        </p:nvGraphicFramePr>
        <p:xfrm>
          <a:off x="251520" y="1268760"/>
          <a:ext cx="8784976" cy="471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3653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50106"/>
          </a:xfrm>
        </p:spPr>
        <p:txBody>
          <a:bodyPr>
            <a:normAutofit/>
          </a:bodyPr>
          <a:lstStyle/>
          <a:p>
            <a:r>
              <a:rPr lang="en-AU" dirty="0" smtClean="0"/>
              <a:t>Critical </a:t>
            </a:r>
            <a:r>
              <a:rPr lang="en-AU" dirty="0"/>
              <a:t>success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5</a:t>
            </a:fld>
            <a:endParaRPr lang="en-AU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878681546"/>
              </p:ext>
            </p:extLst>
          </p:nvPr>
        </p:nvGraphicFramePr>
        <p:xfrm>
          <a:off x="395536" y="1124744"/>
          <a:ext cx="79208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236015"/>
            <a:ext cx="2824410" cy="21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6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45624" cy="850106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Positive outcomes: generation of action plans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AU" dirty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6</a:t>
            </a:fld>
            <a:endParaRPr lang="en-AU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15361052"/>
              </p:ext>
            </p:extLst>
          </p:nvPr>
        </p:nvGraphicFramePr>
        <p:xfrm>
          <a:off x="827584" y="1484784"/>
          <a:ext cx="69847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46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Resourcing needed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7</a:t>
            </a:fld>
            <a:endParaRPr lang="en-AU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21093704"/>
              </p:ext>
            </p:extLst>
          </p:nvPr>
        </p:nvGraphicFramePr>
        <p:xfrm>
          <a:off x="827584" y="13407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45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Challenges and areas for improvement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8</a:t>
            </a:fld>
            <a:endParaRPr lang="en-AU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4778062"/>
              </p:ext>
            </p:extLst>
          </p:nvPr>
        </p:nvGraphicFramePr>
        <p:xfrm>
          <a:off x="827584" y="1340768"/>
          <a:ext cx="7200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349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Evidence of impact/success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University of Adelaide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FECB-488C-4862-A863-69DB259C81CD}" type="slidenum">
              <a:rPr lang="en-AU" smtClean="0"/>
              <a:t>9</a:t>
            </a:fld>
            <a:endParaRPr lang="en-AU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08876302"/>
              </p:ext>
            </p:extLst>
          </p:nvPr>
        </p:nvGraphicFramePr>
        <p:xfrm>
          <a:off x="395536" y="1196752"/>
          <a:ext cx="856895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6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A_PPT2">
  <a:themeElements>
    <a:clrScheme name="Custom UofA">
      <a:dk1>
        <a:sysClr val="windowText" lastClr="000000"/>
      </a:dk1>
      <a:lt1>
        <a:sysClr val="window" lastClr="FFFFFF"/>
      </a:lt1>
      <a:dk2>
        <a:srgbClr val="0F497B"/>
      </a:dk2>
      <a:lt2>
        <a:srgbClr val="EEECE1"/>
      </a:lt2>
      <a:accent1>
        <a:srgbClr val="005A9C"/>
      </a:accent1>
      <a:accent2>
        <a:srgbClr val="ED1C2E"/>
      </a:accent2>
      <a:accent3>
        <a:srgbClr val="B38808"/>
      </a:accent3>
      <a:accent4>
        <a:srgbClr val="4391CA"/>
      </a:accent4>
      <a:accent5>
        <a:srgbClr val="C7DAEA"/>
      </a:accent5>
      <a:accent6>
        <a:srgbClr val="D6B400"/>
      </a:accent6>
      <a:hlink>
        <a:srgbClr val="0070C0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UoA_PPT2</Template>
  <TotalTime>322</TotalTime>
  <Words>692</Words>
  <Application>Microsoft Office PowerPoint</Application>
  <PresentationFormat>On-screen Show (4:3)</PresentationFormat>
  <Paragraphs>120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UoA_PPT2</vt:lpstr>
      <vt:lpstr>Using the BLASST Sessional Staff Standards Framework to sustainably support sessional dental educators</vt:lpstr>
      <vt:lpstr>Who are we?  </vt:lpstr>
      <vt:lpstr>Our Good Practice example: What is it?</vt:lpstr>
      <vt:lpstr>How it worked</vt:lpstr>
      <vt:lpstr>Critical success factors</vt:lpstr>
      <vt:lpstr>Positive outcomes: generation of action plans</vt:lpstr>
      <vt:lpstr>Resourcing needed</vt:lpstr>
      <vt:lpstr>Challenges and areas for improvement</vt:lpstr>
      <vt:lpstr>Evidence of impact/success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BLASST Sessional Staff Standards Framework to sustainably support sessional dental educators</dc:title>
  <dc:creator>pylo3</dc:creator>
  <cp:lastModifiedBy>Julia Frederick</cp:lastModifiedBy>
  <cp:revision>51</cp:revision>
  <dcterms:created xsi:type="dcterms:W3CDTF">2015-03-03T05:29:34Z</dcterms:created>
  <dcterms:modified xsi:type="dcterms:W3CDTF">2015-04-07T04:55:55Z</dcterms:modified>
</cp:coreProperties>
</file>