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489"/>
    <a:srgbClr val="1C4489"/>
    <a:srgbClr val="875B20"/>
    <a:srgbClr val="FF8029"/>
    <a:srgbClr val="D6AB29"/>
    <a:srgbClr val="F27931"/>
    <a:srgbClr val="EB3F2B"/>
    <a:srgbClr val="FC8D42"/>
    <a:srgbClr val="770303"/>
    <a:srgbClr val="775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34" d="100"/>
          <a:sy n="134" d="100"/>
        </p:scale>
        <p:origin x="-95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3ADEF-1232-40E6-AA0C-2DC4E3D89003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E719B-CAD1-4CDF-AC07-FD62E51C14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55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5102352" cy="10302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7744" y="5661248"/>
            <a:ext cx="6400800" cy="434008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70AC2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 finalist in the BLASST Good Practice Awards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94E21-51E1-4AAB-931E-785DA9B52B9D}" type="datetimeFigureOut">
              <a:rPr lang="en-GB" smtClean="0"/>
              <a:pPr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864096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1</a:t>
            </a:fld>
            <a:r>
              <a:rPr lang="en-GB" dirty="0" smtClean="0">
                <a:solidFill>
                  <a:schemeClr val="tx1"/>
                </a:solidFill>
                <a:latin typeface="Arial Black" pitchFamily="34" charset="0"/>
              </a:rPr>
              <a:t> of 10</a:t>
            </a:r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://bulletin.edfac.usyd.edu.au/wp-content/uploads/2009/09/RMI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9" y="836712"/>
            <a:ext cx="7488119" cy="137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36" y="2567172"/>
            <a:ext cx="7450092" cy="473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5421" y="3501008"/>
            <a:ext cx="5505165" cy="2389839"/>
          </a:xfrm>
          <a:prstGeom prst="rect">
            <a:avLst/>
          </a:prstGeom>
        </p:spPr>
      </p:pic>
    </p:spTree>
  </p:cSld>
  <p:clrMapOvr>
    <a:masterClrMapping/>
  </p:clrMapOvr>
  <p:transition advClick="0"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768172" y="4138499"/>
            <a:ext cx="4692260" cy="22777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/>
          <p:cNvSpPr/>
          <p:nvPr/>
        </p:nvSpPr>
        <p:spPr>
          <a:xfrm>
            <a:off x="317694" y="1482547"/>
            <a:ext cx="3102178" cy="3108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10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4" name="Picture 2" descr="http://www.picgifs.com/clip-art/activities/interviewing/clip-art-interviewing-41455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27" y="1575277"/>
            <a:ext cx="2247317" cy="218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93174" y="1482548"/>
            <a:ext cx="3909779" cy="22777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196" name="Picture 4" descr="https://fivepaths.com/files/styles/frontpage-slideshow/public/images/sildeshow/communication-fivepaths.png?itok=O6Siyw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67"/>
          <a:stretch/>
        </p:blipFill>
        <p:spPr bwMode="auto">
          <a:xfrm>
            <a:off x="3768172" y="4198121"/>
            <a:ext cx="2256185" cy="21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124" y="3711944"/>
            <a:ext cx="3340898" cy="10120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7241" y="4708218"/>
            <a:ext cx="2737341" cy="137781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8004" y="1403941"/>
            <a:ext cx="4188315" cy="23593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9435" y="0"/>
            <a:ext cx="5377138" cy="1609483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063601" y="1883564"/>
            <a:ext cx="2769521" cy="35573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/>
          <p:cNvSpPr/>
          <p:nvPr/>
        </p:nvSpPr>
        <p:spPr>
          <a:xfrm>
            <a:off x="346757" y="1887871"/>
            <a:ext cx="2769521" cy="35573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2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39" y="460853"/>
            <a:ext cx="8470236" cy="538214"/>
          </a:xfrm>
          <a:prstGeom prst="rect">
            <a:avLst/>
          </a:prstGeom>
        </p:spPr>
      </p:pic>
      <p:pic>
        <p:nvPicPr>
          <p:cNvPr id="4098" name="Picture 2" descr="http://payload239.cargocollective.com/1/11/367274/7080452/WhoareWeB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426" y="1959406"/>
            <a:ext cx="2555390" cy="298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0" y="1611074"/>
            <a:ext cx="3255546" cy="386519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4711" y="1988743"/>
            <a:ext cx="2987299" cy="3346994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51520" y="1980142"/>
            <a:ext cx="8640960" cy="41851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3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8818" t="24276" r="38779" b="51575"/>
          <a:stretch/>
        </p:blipFill>
        <p:spPr>
          <a:xfrm rot="292283">
            <a:off x="7145576" y="4414728"/>
            <a:ext cx="1224136" cy="1340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ttp://4.bp.blogspot.com/-ehYcmXKV7t4/VAEFcCcSOZI/AAAAAAAAUBE/-N-wmDme5E0/s1600/24h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928" y="372569"/>
            <a:ext cx="154145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icrosoftinsider.es/wp-content/uploads/2014/08/blackboar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1435">
            <a:off x="755576" y="4495428"/>
            <a:ext cx="126870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229326">
            <a:off x="507916" y="2516185"/>
            <a:ext cx="3196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AU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essional@rmit.edu.au</a:t>
            </a:r>
            <a:endParaRPr lang="en-AU" sz="2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 rot="366846">
            <a:off x="6937522" y="2033726"/>
            <a:ext cx="1392089" cy="1508886"/>
            <a:chOff x="6492279" y="2131434"/>
            <a:chExt cx="1392089" cy="1508886"/>
          </a:xfrm>
        </p:grpSpPr>
        <p:pic>
          <p:nvPicPr>
            <p:cNvPr id="1026" name="Picture 2" descr="https://www.apple.com/support/assets/images/products/airport/hero_airport_wifi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2279" y="2131434"/>
              <a:ext cx="1392089" cy="116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762565" y="3117100"/>
              <a:ext cx="8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800" b="1" dirty="0" err="1" smtClean="0">
                  <a:solidFill>
                    <a:srgbClr val="00B0F0"/>
                  </a:solidFill>
                </a:rPr>
                <a:t>WiFi</a:t>
              </a:r>
              <a:endParaRPr lang="en-AU" sz="2800" b="1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6" name="Picture 12" descr="http://digitalsynopsis.com/wp-content/uploads/2013/12/flat-design-apple-icon-devic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04" y="2878994"/>
            <a:ext cx="3621915" cy="212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1696" y="465765"/>
            <a:ext cx="4834547" cy="1286367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636185" y="3481160"/>
            <a:ext cx="3757530" cy="877201"/>
            <a:chOff x="2267744" y="3269412"/>
            <a:chExt cx="4300927" cy="981541"/>
          </a:xfrm>
        </p:grpSpPr>
        <p:pic>
          <p:nvPicPr>
            <p:cNvPr id="1030" name="Picture 6" descr="http://www.austrade.gov.au/Images/UserUploadedImages/3657/RMIT-logo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3316030"/>
              <a:ext cx="2094228" cy="934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5936" y="3269412"/>
              <a:ext cx="2572735" cy="981541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4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http://jesusgilhernandez.com/wp-content/uploads/2014/12/the-one-to-one-me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828" y="1591112"/>
            <a:ext cx="3168352" cy="192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528" y="147300"/>
            <a:ext cx="3883489" cy="1457070"/>
          </a:xfrm>
          <a:prstGeom prst="rect">
            <a:avLst/>
          </a:prstGeom>
        </p:spPr>
      </p:pic>
      <p:pic>
        <p:nvPicPr>
          <p:cNvPr id="2054" name="Picture 6" descr="http://cdn2.hubspot.net/hub/115255/file-377962492-jpg/images/myrole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016" y="4492582"/>
            <a:ext cx="1850704" cy="143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business-icon.com/material/06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055" y="1563489"/>
            <a:ext cx="1848272" cy="18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media.licdn.com/mpr/mpr/shrinknp_400_400/p/1/000/10f/073/057fbf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27" y="1647564"/>
            <a:ext cx="1680121" cy="168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481883" y="5080432"/>
            <a:ext cx="432048" cy="344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/>
          <p:cNvSpPr/>
          <p:nvPr/>
        </p:nvSpPr>
        <p:spPr>
          <a:xfrm>
            <a:off x="842996" y="3933056"/>
            <a:ext cx="84868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18" name="Group 17"/>
          <p:cNvGrpSpPr/>
          <p:nvPr/>
        </p:nvGrpSpPr>
        <p:grpSpPr>
          <a:xfrm>
            <a:off x="526106" y="4371917"/>
            <a:ext cx="1717702" cy="1717702"/>
            <a:chOff x="246013" y="4293096"/>
            <a:chExt cx="1717702" cy="1717702"/>
          </a:xfrm>
        </p:grpSpPr>
        <p:pic>
          <p:nvPicPr>
            <p:cNvPr id="2062" name="Picture 14" descr="http://cdn.flaticon.com/png/256/21575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13" y="4293096"/>
              <a:ext cx="1717702" cy="1717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57791" y="5195314"/>
              <a:ext cx="896190" cy="597460"/>
            </a:xfrm>
            <a:prstGeom prst="rect">
              <a:avLst/>
            </a:prstGeom>
          </p:spPr>
        </p:pic>
        <p:pic>
          <p:nvPicPr>
            <p:cNvPr id="2064" name="Picture 16" descr="https://62e528761d0685343e1c-f3d1b99a743ffa4142d9d7f1978d9686.ssl.cf2.rackcdn.com/institutions/rmit-university/logos/width170_logo-1365118361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791" y="4912972"/>
              <a:ext cx="831601" cy="371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3707904" y="4722992"/>
            <a:ext cx="1883811" cy="1426664"/>
            <a:chOff x="3660297" y="4774644"/>
            <a:chExt cx="1883811" cy="142666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60297" y="4774644"/>
              <a:ext cx="1799948" cy="1257019"/>
            </a:xfrm>
            <a:prstGeom prst="rect">
              <a:avLst/>
            </a:prstGeom>
          </p:spPr>
        </p:pic>
        <p:sp>
          <p:nvSpPr>
            <p:cNvPr id="21" name="Isosceles Triangle 20"/>
            <p:cNvSpPr/>
            <p:nvPr/>
          </p:nvSpPr>
          <p:spPr>
            <a:xfrm rot="3587944">
              <a:off x="5076056" y="5733256"/>
              <a:ext cx="504056" cy="432048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41663" y="3447885"/>
            <a:ext cx="2932430" cy="101202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1802" y="3295194"/>
            <a:ext cx="932769" cy="432854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5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39752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AU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6842" y="1521460"/>
            <a:ext cx="3083707" cy="2387571"/>
            <a:chOff x="160156" y="1644279"/>
            <a:chExt cx="3083707" cy="2387571"/>
          </a:xfrm>
        </p:grpSpPr>
        <p:pic>
          <p:nvPicPr>
            <p:cNvPr id="3074" name="Picture 2" descr="http://nveee.org/wp-content/uploads/2010/04/peer-kids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10035" b="25066"/>
            <a:stretch/>
          </p:blipFill>
          <p:spPr bwMode="auto">
            <a:xfrm>
              <a:off x="160156" y="1644279"/>
              <a:ext cx="3083707" cy="1936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584" y="3531935"/>
              <a:ext cx="2048434" cy="499915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6154980" y="1577537"/>
            <a:ext cx="2840982" cy="2663764"/>
            <a:chOff x="6062733" y="1622386"/>
            <a:chExt cx="2840982" cy="2663764"/>
          </a:xfrm>
        </p:grpSpPr>
        <p:pic>
          <p:nvPicPr>
            <p:cNvPr id="3076" name="Picture 4" descr="http://ilgresults.com/wp-content/uploads/2011/12/Favors-imag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5977" y="1622386"/>
              <a:ext cx="2674495" cy="2270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62733" y="3786235"/>
              <a:ext cx="2840982" cy="499915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0691" y="-8704"/>
            <a:ext cx="4993057" cy="160948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258394" y="3593416"/>
            <a:ext cx="2437653" cy="2933659"/>
            <a:chOff x="3258394" y="3593416"/>
            <a:chExt cx="2437653" cy="2933659"/>
          </a:xfrm>
        </p:grpSpPr>
        <p:pic>
          <p:nvPicPr>
            <p:cNvPr id="3078" name="Picture 6" descr="http://images.clipartpanda.com/party-clip-art-party-clip-art-free-downloads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CFEFB"/>
                </a:clrFrom>
                <a:clrTo>
                  <a:srgbClr val="FCFE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8394" y="3593416"/>
              <a:ext cx="2437653" cy="24759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495200" y="6033256"/>
              <a:ext cx="2200847" cy="493819"/>
            </a:xfrm>
            <a:prstGeom prst="rect">
              <a:avLst/>
            </a:prstGeom>
          </p:spPr>
        </p:pic>
      </p:grp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6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539552" y="1166140"/>
            <a:ext cx="2472308" cy="783475"/>
            <a:chOff x="683568" y="1700808"/>
            <a:chExt cx="2472308" cy="7834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1988840"/>
              <a:ext cx="2472308" cy="495443"/>
            </a:xfrm>
            <a:prstGeom prst="rect">
              <a:avLst/>
            </a:prstGeom>
          </p:spPr>
        </p:pic>
        <p:pic>
          <p:nvPicPr>
            <p:cNvPr id="10" name="Picture 4" descr="http://www.microsoftinsider.es/wp-content/uploads/2014/08/blackboard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69"/>
            <a:stretch/>
          </p:blipFill>
          <p:spPr bwMode="auto">
            <a:xfrm>
              <a:off x="683568" y="1700808"/>
              <a:ext cx="1268704" cy="243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7117">
            <a:off x="5971981" y="1376674"/>
            <a:ext cx="2917634" cy="3242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271826">
            <a:off x="606052" y="2880420"/>
            <a:ext cx="2240766" cy="3170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5" name="Group 14"/>
          <p:cNvGrpSpPr/>
          <p:nvPr/>
        </p:nvGrpSpPr>
        <p:grpSpPr>
          <a:xfrm>
            <a:off x="5273737" y="5139459"/>
            <a:ext cx="3133526" cy="927375"/>
            <a:chOff x="4860032" y="5113338"/>
            <a:chExt cx="3133526" cy="92737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7762" y="5441543"/>
              <a:ext cx="3035796" cy="59917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860032" y="5113338"/>
              <a:ext cx="1783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Workshop Series</a:t>
              </a:r>
              <a:endParaRPr lang="en-AU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7996" y="3008239"/>
            <a:ext cx="2089000" cy="8500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0578" y="-93420"/>
            <a:ext cx="4474852" cy="1603387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11560" y="2089053"/>
            <a:ext cx="8136904" cy="41766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7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2" name="Picture 4" descr="https://media.licdn.com/mpr/mpr/p/3/005/071/2cf/08db02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422" y="2820799"/>
            <a:ext cx="4085757" cy="291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38" y="-92387"/>
            <a:ext cx="8522947" cy="6590347"/>
          </a:xfrm>
          <a:prstGeom prst="rect">
            <a:avLst/>
          </a:prstGeom>
        </p:spPr>
      </p:pic>
      <p:sp>
        <p:nvSpPr>
          <p:cNvPr id="22" name="Down Arrow 21"/>
          <p:cNvSpPr/>
          <p:nvPr/>
        </p:nvSpPr>
        <p:spPr>
          <a:xfrm rot="10800000">
            <a:off x="4184318" y="1856814"/>
            <a:ext cx="415324" cy="355298"/>
          </a:xfrm>
          <a:prstGeom prst="downArrow">
            <a:avLst/>
          </a:prstGeom>
          <a:solidFill>
            <a:srgbClr val="1C4489"/>
          </a:solidFill>
          <a:ln>
            <a:solidFill>
              <a:srgbClr val="1D44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8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18" name="Picture 2" descr="http://www.logixal.co.uk/wp-content/uploads/2014/06/ipari-h%C5%91f%C3%BCgg%C3%B6ny_2-465x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17" y="2752711"/>
            <a:ext cx="977317" cy="63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upload.wikimedia.org/wikipedia/commons/4/44/Question_mark_(black_on_white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28" y="4127085"/>
            <a:ext cx="360892" cy="45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958" y="5326745"/>
            <a:ext cx="906631" cy="549326"/>
          </a:xfrm>
          <a:prstGeom prst="rect">
            <a:avLst/>
          </a:prstGeom>
        </p:spPr>
      </p:pic>
      <p:pic>
        <p:nvPicPr>
          <p:cNvPr id="9222" name="Picture 6" descr="http://images.clipartpanda.com/clipart-smiley-face-9czEnApcE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69966"/>
            <a:ext cx="481381" cy="48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4340" y="54076"/>
            <a:ext cx="7334124" cy="6261135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740968" y="1519719"/>
            <a:ext cx="3007495" cy="40970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>
            <a:off x="650234" y="1777991"/>
            <a:ext cx="3950366" cy="15068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1173542" y="3779630"/>
            <a:ext cx="3057321" cy="24482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tx1"/>
                </a:solidFill>
                <a:latin typeface="Arial Black" pitchFamily="34" charset="0"/>
              </a:rPr>
              <a:pPr/>
              <a:t>9</a:t>
            </a:fld>
            <a:endParaRPr lang="en-GB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75687" y="1916832"/>
            <a:ext cx="3580897" cy="885478"/>
            <a:chOff x="991103" y="1700808"/>
            <a:chExt cx="3580897" cy="885478"/>
          </a:xfrm>
        </p:grpSpPr>
        <p:pic>
          <p:nvPicPr>
            <p:cNvPr id="6148" name="Picture 4" descr="http://icons.iconarchive.com/icons/grafikartes/flat-retro-modern/512/mail-ico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103" y="1772816"/>
              <a:ext cx="703998" cy="703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3866936" y="1700808"/>
              <a:ext cx="705064" cy="885478"/>
              <a:chOff x="1819954" y="2204863"/>
              <a:chExt cx="591806" cy="744017"/>
            </a:xfrm>
          </p:grpSpPr>
          <p:pic>
            <p:nvPicPr>
              <p:cNvPr id="6150" name="Picture 6" descr="Comp image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C801"/>
                  </a:clrFrom>
                  <a:clrTo>
                    <a:srgbClr val="FFC801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12" t="73129" r="80372" b="5703"/>
              <a:stretch/>
            </p:blipFill>
            <p:spPr bwMode="auto">
              <a:xfrm>
                <a:off x="1819954" y="2204863"/>
                <a:ext cx="531441" cy="7440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2267744" y="2204863"/>
                <a:ext cx="144016" cy="2880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pic>
          <p:nvPicPr>
            <p:cNvPr id="6152" name="Picture 8" descr="https://lh4.ggpht.com/DnupRyCsGJWnhVfn_mofuHfH-HBI5J0pm9eY9TeJYVZKIqbQWpBdKW0zyYpJsvPPixA=w30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7425" y="1760342"/>
              <a:ext cx="796423" cy="7964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156" name="Picture 12" descr="http://www.clevertech.biz/img/logos/understanding-busines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26" y="3608232"/>
            <a:ext cx="3592387" cy="202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586962" y="1330343"/>
            <a:ext cx="3240360" cy="3298272"/>
            <a:chOff x="5586962" y="1330343"/>
            <a:chExt cx="3240360" cy="3298272"/>
          </a:xfrm>
        </p:grpSpPr>
        <p:pic>
          <p:nvPicPr>
            <p:cNvPr id="6154" name="Picture 10" descr="http://4vector.com/i/free-vector-diversity-knowledge-book-tree_132983_Diversity_knowledge_book_tree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BF7EC"/>
                </a:clrFrom>
                <a:clrTo>
                  <a:srgbClr val="FBF7E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6962" y="1330343"/>
              <a:ext cx="3240360" cy="3222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5737976" y="4478437"/>
              <a:ext cx="3010487" cy="1501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7644" y="15434"/>
            <a:ext cx="4773582" cy="160948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4088" y="4388897"/>
            <a:ext cx="3889585" cy="134733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4850" y="5554309"/>
            <a:ext cx="3889585" cy="85961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016" y="2638985"/>
            <a:ext cx="4005419" cy="859611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</TotalTime>
  <Words>34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Hickey</dc:creator>
  <cp:lastModifiedBy>Julia Frederick</cp:lastModifiedBy>
  <cp:revision>103</cp:revision>
  <dcterms:created xsi:type="dcterms:W3CDTF">2010-06-24T14:41:07Z</dcterms:created>
  <dcterms:modified xsi:type="dcterms:W3CDTF">2015-04-06T23:08:13Z</dcterms:modified>
</cp:coreProperties>
</file>