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handoutMasterIdLst>
    <p:handoutMasterId r:id="rId34"/>
  </p:handoutMasterIdLst>
  <p:sldIdLst>
    <p:sldId id="256" r:id="rId2"/>
    <p:sldId id="266" r:id="rId3"/>
    <p:sldId id="267" r:id="rId4"/>
    <p:sldId id="294" r:id="rId5"/>
    <p:sldId id="299" r:id="rId6"/>
    <p:sldId id="269" r:id="rId7"/>
    <p:sldId id="310" r:id="rId8"/>
    <p:sldId id="300" r:id="rId9"/>
    <p:sldId id="301" r:id="rId10"/>
    <p:sldId id="276" r:id="rId11"/>
    <p:sldId id="278" r:id="rId12"/>
    <p:sldId id="281" r:id="rId13"/>
    <p:sldId id="279" r:id="rId14"/>
    <p:sldId id="297" r:id="rId15"/>
    <p:sldId id="282" r:id="rId16"/>
    <p:sldId id="298" r:id="rId17"/>
    <p:sldId id="283" r:id="rId18"/>
    <p:sldId id="284" r:id="rId19"/>
    <p:sldId id="285" r:id="rId20"/>
    <p:sldId id="286" r:id="rId21"/>
    <p:sldId id="287" r:id="rId22"/>
    <p:sldId id="288" r:id="rId23"/>
    <p:sldId id="291" r:id="rId24"/>
    <p:sldId id="302" r:id="rId25"/>
    <p:sldId id="303" r:id="rId26"/>
    <p:sldId id="304" r:id="rId27"/>
    <p:sldId id="305" r:id="rId28"/>
    <p:sldId id="307" r:id="rId29"/>
    <p:sldId id="308" r:id="rId30"/>
    <p:sldId id="309" r:id="rId31"/>
    <p:sldId id="275" r:id="rId3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initials="K" lastIdx="3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13895"/>
    <a:srgbClr val="F15732"/>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86286" autoAdjust="0"/>
  </p:normalViewPr>
  <p:slideViewPr>
    <p:cSldViewPr>
      <p:cViewPr>
        <p:scale>
          <a:sx n="100" d="100"/>
          <a:sy n="100" d="100"/>
        </p:scale>
        <p:origin x="-624" y="-72"/>
      </p:cViewPr>
      <p:guideLst>
        <p:guide orient="horz" pos="935"/>
        <p:guide pos="295"/>
      </p:guideLst>
    </p:cSldViewPr>
  </p:slideViewPr>
  <p:outlineViewPr>
    <p:cViewPr>
      <p:scale>
        <a:sx n="33" d="100"/>
        <a:sy n="33" d="100"/>
      </p:scale>
      <p:origin x="48" y="2754"/>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50" d="100"/>
          <a:sy n="150" d="100"/>
        </p:scale>
        <p:origin x="-2488" y="-80"/>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ni\PUBLISH\LAW_OLT\sent\SSS_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AU"/>
  <c:chart>
    <c:plotArea>
      <c:layout/>
      <c:barChart>
        <c:barDir val="bar"/>
        <c:grouping val="clustered"/>
        <c:ser>
          <c:idx val="0"/>
          <c:order val="0"/>
          <c:spPr>
            <a:ln>
              <a:solidFill>
                <a:sysClr val="windowText" lastClr="000000"/>
              </a:solidFill>
            </a:ln>
          </c:spPr>
          <c:errBars>
            <c:errBarType val="both"/>
            <c:errValType val="cust"/>
            <c:plus>
              <c:numRef>
                <c:f>Sheet1!$E$188:$E$197</c:f>
                <c:numCache>
                  <c:formatCode>General</c:formatCode>
                  <c:ptCount val="10"/>
                  <c:pt idx="0">
                    <c:v>0.29400000000000004</c:v>
                  </c:pt>
                  <c:pt idx="1">
                    <c:v>0.27440000000000003</c:v>
                  </c:pt>
                  <c:pt idx="2">
                    <c:v>0.31360000000000005</c:v>
                  </c:pt>
                  <c:pt idx="3">
                    <c:v>0.31360000000000005</c:v>
                  </c:pt>
                  <c:pt idx="4">
                    <c:v>0.31360000000000005</c:v>
                  </c:pt>
                  <c:pt idx="5">
                    <c:v>0.29400000000000004</c:v>
                  </c:pt>
                  <c:pt idx="6">
                    <c:v>0.31360000000000005</c:v>
                  </c:pt>
                  <c:pt idx="7">
                    <c:v>0.29400000000000004</c:v>
                  </c:pt>
                  <c:pt idx="8">
                    <c:v>0.27440000000000003</c:v>
                  </c:pt>
                  <c:pt idx="9">
                    <c:v>0.33320000000000005</c:v>
                  </c:pt>
                </c:numCache>
              </c:numRef>
            </c:plus>
            <c:minus>
              <c:numRef>
                <c:f>Sheet1!$E$188:$E$197</c:f>
                <c:numCache>
                  <c:formatCode>General</c:formatCode>
                  <c:ptCount val="10"/>
                  <c:pt idx="0">
                    <c:v>0.29400000000000004</c:v>
                  </c:pt>
                  <c:pt idx="1">
                    <c:v>0.27440000000000003</c:v>
                  </c:pt>
                  <c:pt idx="2">
                    <c:v>0.31360000000000005</c:v>
                  </c:pt>
                  <c:pt idx="3">
                    <c:v>0.31360000000000005</c:v>
                  </c:pt>
                  <c:pt idx="4">
                    <c:v>0.31360000000000005</c:v>
                  </c:pt>
                  <c:pt idx="5">
                    <c:v>0.29400000000000004</c:v>
                  </c:pt>
                  <c:pt idx="6">
                    <c:v>0.31360000000000005</c:v>
                  </c:pt>
                  <c:pt idx="7">
                    <c:v>0.29400000000000004</c:v>
                  </c:pt>
                  <c:pt idx="8">
                    <c:v>0.27440000000000003</c:v>
                  </c:pt>
                  <c:pt idx="9">
                    <c:v>0.33320000000000005</c:v>
                  </c:pt>
                </c:numCache>
              </c:numRef>
            </c:minus>
          </c:errBars>
          <c:cat>
            <c:strRef>
              <c:f>Sheet1!$F$188:$F$197</c:f>
              <c:strCache>
                <c:ptCount val="10"/>
                <c:pt idx="0">
                  <c:v>Facilitate critical thinking of students</c:v>
                </c:pt>
                <c:pt idx="1">
                  <c:v>Facilitate/manage student participation (in class)</c:v>
                </c:pt>
                <c:pt idx="2">
                  <c:v>Provide quality feedback to students </c:v>
                </c:pt>
                <c:pt idx="3">
                  <c:v>Facilitate deeper understanding for students</c:v>
                </c:pt>
                <c:pt idx="4">
                  <c:v>Assess student learning</c:v>
                </c:pt>
                <c:pt idx="5">
                  <c:v>Knowledge of practical teaching techniques</c:v>
                </c:pt>
                <c:pt idx="6">
                  <c:v>Design a tutorial/seminar/workshop</c:v>
                </c:pt>
                <c:pt idx="7">
                  <c:v>Knowledge of teaching and learning theory</c:v>
                </c:pt>
                <c:pt idx="8">
                  <c:v>Reflect upon my teaching</c:v>
                </c:pt>
                <c:pt idx="9">
                  <c:v>Facilitate/manage student participation (online)</c:v>
                </c:pt>
              </c:strCache>
            </c:strRef>
          </c:cat>
          <c:val>
            <c:numRef>
              <c:f>Sheet1!$C$188:$C$197</c:f>
              <c:numCache>
                <c:formatCode>General</c:formatCode>
                <c:ptCount val="10"/>
                <c:pt idx="0">
                  <c:v>3.9</c:v>
                </c:pt>
                <c:pt idx="1">
                  <c:v>3.75</c:v>
                </c:pt>
                <c:pt idx="2">
                  <c:v>3.71</c:v>
                </c:pt>
                <c:pt idx="3">
                  <c:v>3.69</c:v>
                </c:pt>
                <c:pt idx="4">
                  <c:v>3.68</c:v>
                </c:pt>
                <c:pt idx="5">
                  <c:v>3.64</c:v>
                </c:pt>
                <c:pt idx="6">
                  <c:v>3.4099999999999997</c:v>
                </c:pt>
                <c:pt idx="7">
                  <c:v>3.12</c:v>
                </c:pt>
                <c:pt idx="8">
                  <c:v>3</c:v>
                </c:pt>
                <c:pt idx="9">
                  <c:v>2.71</c:v>
                </c:pt>
              </c:numCache>
            </c:numRef>
          </c:val>
        </c:ser>
        <c:dLbls/>
        <c:axId val="100361344"/>
        <c:axId val="100362880"/>
      </c:barChart>
      <c:barChart>
        <c:barDir val="col"/>
        <c:grouping val="clustered"/>
        <c:ser>
          <c:idx val="1"/>
          <c:order val="1"/>
          <c:spPr>
            <a:noFill/>
          </c:spPr>
          <c:cat>
            <c:strRef>
              <c:f>Sheet1!$G$188:$G$192</c:f>
              <c:strCache>
                <c:ptCount val="5"/>
                <c:pt idx="0">
                  <c:v>Not at all</c:v>
                </c:pt>
                <c:pt idx="1">
                  <c:v>Slightly agree</c:v>
                </c:pt>
                <c:pt idx="2">
                  <c:v>Moderately agree</c:v>
                </c:pt>
                <c:pt idx="3">
                  <c:v>Very much agree</c:v>
                </c:pt>
                <c:pt idx="4">
                  <c:v>Completely agree</c:v>
                </c:pt>
              </c:strCache>
            </c:strRef>
          </c:cat>
          <c:val>
            <c:numRef>
              <c:f>Sheet1!$G$195:$G$199</c:f>
              <c:numCache>
                <c:formatCode>General</c:formatCode>
                <c:ptCount val="5"/>
                <c:pt idx="0">
                  <c:v>1</c:v>
                </c:pt>
                <c:pt idx="1">
                  <c:v>2</c:v>
                </c:pt>
                <c:pt idx="2">
                  <c:v>3</c:v>
                </c:pt>
                <c:pt idx="3">
                  <c:v>4</c:v>
                </c:pt>
                <c:pt idx="4">
                  <c:v>5</c:v>
                </c:pt>
              </c:numCache>
            </c:numRef>
          </c:val>
        </c:ser>
        <c:dLbls/>
        <c:axId val="100370304"/>
        <c:axId val="100368768"/>
      </c:barChart>
      <c:catAx>
        <c:axId val="100361344"/>
        <c:scaling>
          <c:orientation val="minMax"/>
        </c:scaling>
        <c:axPos val="l"/>
        <c:tickLblPos val="nextTo"/>
        <c:txPr>
          <a:bodyPr/>
          <a:lstStyle/>
          <a:p>
            <a:pPr>
              <a:defRPr sz="900"/>
            </a:pPr>
            <a:endParaRPr lang="en-US"/>
          </a:p>
        </c:txPr>
        <c:crossAx val="100362880"/>
        <c:crosses val="autoZero"/>
        <c:auto val="1"/>
        <c:lblAlgn val="ctr"/>
        <c:lblOffset val="100"/>
      </c:catAx>
      <c:valAx>
        <c:axId val="100362880"/>
        <c:scaling>
          <c:orientation val="minMax"/>
        </c:scaling>
        <c:delete val="1"/>
        <c:axPos val="t"/>
        <c:majorGridlines/>
        <c:numFmt formatCode="General" sourceLinked="1"/>
        <c:tickLblPos val="none"/>
        <c:crossAx val="100361344"/>
        <c:crosses val="max"/>
        <c:crossBetween val="between"/>
      </c:valAx>
      <c:valAx>
        <c:axId val="100368768"/>
        <c:scaling>
          <c:orientation val="minMax"/>
        </c:scaling>
        <c:delete val="1"/>
        <c:axPos val="r"/>
        <c:numFmt formatCode="General" sourceLinked="1"/>
        <c:tickLblPos val="none"/>
        <c:crossAx val="100370304"/>
        <c:crosses val="max"/>
        <c:crossBetween val="midCat"/>
      </c:valAx>
      <c:catAx>
        <c:axId val="100370304"/>
        <c:scaling>
          <c:orientation val="minMax"/>
        </c:scaling>
        <c:axPos val="b"/>
        <c:tickLblPos val="nextTo"/>
        <c:txPr>
          <a:bodyPr/>
          <a:lstStyle/>
          <a:p>
            <a:pPr>
              <a:defRPr sz="800"/>
            </a:pPr>
            <a:endParaRPr lang="en-US"/>
          </a:p>
        </c:txPr>
        <c:crossAx val="100368768"/>
        <c:crosses val="autoZero"/>
        <c:auto val="1"/>
        <c:lblAlgn val="ctr"/>
        <c:lblOffset val="100"/>
      </c:catAx>
    </c:plotArea>
    <c:plotVisOnly val="1"/>
    <c:dispBlanksAs val="gap"/>
  </c:chart>
  <c:spPr>
    <a:ln>
      <a:noFill/>
    </a:ln>
  </c:spPr>
  <c:externalData r:id="rId1"/>
</c:chartSpac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21318-FFFD-4FD3-B5BA-9FBF6109F6B3}" type="doc">
      <dgm:prSet loTypeId="urn:microsoft.com/office/officeart/2005/8/layout/bProcess3" loCatId="process" qsTypeId="urn:microsoft.com/office/officeart/2005/8/quickstyle/simple1" qsCatId="simple" csTypeId="urn:microsoft.com/office/officeart/2005/8/colors/colorful4" csCatId="colorful" phldr="1"/>
      <dgm:spPr/>
      <dgm:t>
        <a:bodyPr/>
        <a:lstStyle/>
        <a:p>
          <a:endParaRPr lang="en-AU"/>
        </a:p>
      </dgm:t>
    </dgm:pt>
    <dgm:pt modelId="{2642D5F2-83BE-49F3-8F7C-9B6CCB187EC9}">
      <dgm:prSet phldrT="[Text]" custT="1"/>
      <dgm:spPr/>
      <dgm:t>
        <a:bodyPr/>
        <a:lstStyle/>
        <a:p>
          <a:pPr algn="l"/>
          <a:r>
            <a:rPr lang="en-AU" sz="1200" b="1" dirty="0"/>
            <a:t>1. </a:t>
          </a:r>
          <a:r>
            <a:rPr lang="en-AU" sz="1200" b="1" dirty="0" smtClean="0"/>
            <a:t>Survey of Sessional Staff</a:t>
          </a:r>
          <a:endParaRPr lang="en-AU" sz="1200" b="1" dirty="0"/>
        </a:p>
      </dgm:t>
    </dgm:pt>
    <dgm:pt modelId="{42636627-C72E-437A-A9CA-BA20796CE376}" type="parTrans" cxnId="{9A3E6F6A-ECE4-4AC7-9CC7-67F8FF9EF67F}">
      <dgm:prSet/>
      <dgm:spPr/>
      <dgm:t>
        <a:bodyPr/>
        <a:lstStyle/>
        <a:p>
          <a:pPr algn="l"/>
          <a:endParaRPr lang="en-AU"/>
        </a:p>
      </dgm:t>
    </dgm:pt>
    <dgm:pt modelId="{C87DC79F-AF5F-423B-A613-2A9E6E5C8424}" type="sibTrans" cxnId="{9A3E6F6A-ECE4-4AC7-9CC7-67F8FF9EF67F}">
      <dgm:prSet/>
      <dgm:spPr/>
      <dgm:t>
        <a:bodyPr/>
        <a:lstStyle/>
        <a:p>
          <a:pPr algn="l"/>
          <a:endParaRPr lang="en-AU"/>
        </a:p>
      </dgm:t>
    </dgm:pt>
    <dgm:pt modelId="{F1A5708D-2F47-4B52-91BE-CF6003976797}">
      <dgm:prSet phldrT="[Text]" custT="1"/>
      <dgm:spPr/>
      <dgm:t>
        <a:bodyPr/>
        <a:lstStyle/>
        <a:p>
          <a:pPr algn="l"/>
          <a:r>
            <a:rPr lang="en-AU" sz="1200" b="1" dirty="0"/>
            <a:t>2. </a:t>
          </a:r>
          <a:r>
            <a:rPr lang="en-AU" sz="1200" b="1" dirty="0" smtClean="0"/>
            <a:t>Investigation involving AD(T&amp;L)</a:t>
          </a:r>
          <a:endParaRPr lang="en-AU" sz="1200" b="1" dirty="0"/>
        </a:p>
      </dgm:t>
    </dgm:pt>
    <dgm:pt modelId="{D58583D4-8FF2-406C-AFF0-CCD7B3794E56}" type="parTrans" cxnId="{14444860-875E-478D-9863-DABB0E45662D}">
      <dgm:prSet/>
      <dgm:spPr/>
      <dgm:t>
        <a:bodyPr/>
        <a:lstStyle/>
        <a:p>
          <a:pPr algn="l"/>
          <a:endParaRPr lang="en-AU"/>
        </a:p>
      </dgm:t>
    </dgm:pt>
    <dgm:pt modelId="{EDD9FD46-4487-40FC-AB38-444DC04A88F4}" type="sibTrans" cxnId="{14444860-875E-478D-9863-DABB0E45662D}">
      <dgm:prSet/>
      <dgm:spPr/>
      <dgm:t>
        <a:bodyPr/>
        <a:lstStyle/>
        <a:p>
          <a:pPr algn="l"/>
          <a:endParaRPr lang="en-AU"/>
        </a:p>
      </dgm:t>
    </dgm:pt>
    <dgm:pt modelId="{2E6BB176-63D3-483B-A7F8-99B340DF1EC2}">
      <dgm:prSet phldrT="[Text]" custT="1"/>
      <dgm:spPr/>
      <dgm:t>
        <a:bodyPr/>
        <a:lstStyle/>
        <a:p>
          <a:pPr algn="l"/>
          <a:r>
            <a:rPr lang="en-AU" sz="1200" b="1" dirty="0"/>
            <a:t>8. Evaluation</a:t>
          </a:r>
        </a:p>
      </dgm:t>
    </dgm:pt>
    <dgm:pt modelId="{C87F66AC-1B7B-448E-B2A2-341FB52F04CB}" type="parTrans" cxnId="{C5A907D6-1314-4EE4-A300-56CB82E4E032}">
      <dgm:prSet/>
      <dgm:spPr/>
      <dgm:t>
        <a:bodyPr/>
        <a:lstStyle/>
        <a:p>
          <a:pPr algn="l"/>
          <a:endParaRPr lang="en-AU"/>
        </a:p>
      </dgm:t>
    </dgm:pt>
    <dgm:pt modelId="{89A4E4F3-06A8-4688-B523-1FB5DACD6161}" type="sibTrans" cxnId="{C5A907D6-1314-4EE4-A300-56CB82E4E032}">
      <dgm:prSet/>
      <dgm:spPr/>
      <dgm:t>
        <a:bodyPr/>
        <a:lstStyle/>
        <a:p>
          <a:pPr algn="l"/>
          <a:endParaRPr lang="en-AU"/>
        </a:p>
      </dgm:t>
    </dgm:pt>
    <dgm:pt modelId="{A677E1B1-AD16-47EC-B9A2-E86FF2C0367B}">
      <dgm:prSet phldrT="[Text]" custT="1"/>
      <dgm:spPr/>
      <dgm:t>
        <a:bodyPr/>
        <a:lstStyle/>
        <a:p>
          <a:pPr algn="l"/>
          <a:r>
            <a:rPr lang="en-AU" sz="1200" b="1" dirty="0"/>
            <a:t>4. </a:t>
          </a:r>
          <a:r>
            <a:rPr lang="en-AU" sz="1200" b="1" dirty="0" smtClean="0"/>
            <a:t>Develop modules</a:t>
          </a:r>
          <a:endParaRPr lang="en-AU" sz="1200" b="1" dirty="0"/>
        </a:p>
      </dgm:t>
    </dgm:pt>
    <dgm:pt modelId="{2F04167C-FD57-40E6-981E-16C0E463B0D6}" type="parTrans" cxnId="{FA26AFAA-2B70-47BD-BAC5-2B792D590682}">
      <dgm:prSet/>
      <dgm:spPr/>
      <dgm:t>
        <a:bodyPr/>
        <a:lstStyle/>
        <a:p>
          <a:pPr algn="l"/>
          <a:endParaRPr lang="en-AU"/>
        </a:p>
      </dgm:t>
    </dgm:pt>
    <dgm:pt modelId="{A000EF78-2768-445A-BB17-7EA674E83159}" type="sibTrans" cxnId="{FA26AFAA-2B70-47BD-BAC5-2B792D590682}">
      <dgm:prSet/>
      <dgm:spPr/>
      <dgm:t>
        <a:bodyPr/>
        <a:lstStyle/>
        <a:p>
          <a:pPr algn="l"/>
          <a:endParaRPr lang="en-AU"/>
        </a:p>
      </dgm:t>
    </dgm:pt>
    <dgm:pt modelId="{CDA875A6-16DA-4F61-BB4F-1D31F431B971}">
      <dgm:prSet phldrT="[Text]" custT="1"/>
      <dgm:spPr/>
      <dgm:t>
        <a:bodyPr/>
        <a:lstStyle/>
        <a:p>
          <a:pPr algn="l"/>
          <a:r>
            <a:rPr lang="en-AU" sz="1200" b="1" dirty="0"/>
            <a:t>7. </a:t>
          </a:r>
          <a:r>
            <a:rPr lang="en-AU" sz="1200" b="1" dirty="0" smtClean="0"/>
            <a:t>Trial modules</a:t>
          </a:r>
          <a:endParaRPr lang="en-AU" sz="1200" b="1" dirty="0"/>
        </a:p>
      </dgm:t>
    </dgm:pt>
    <dgm:pt modelId="{0EAF117A-763D-4B84-9DA0-C7EA8EAD845E}" type="parTrans" cxnId="{AECA4B6B-8E9A-4765-8ABE-CEF1AE3FFF76}">
      <dgm:prSet/>
      <dgm:spPr/>
      <dgm:t>
        <a:bodyPr/>
        <a:lstStyle/>
        <a:p>
          <a:pPr algn="l"/>
          <a:endParaRPr lang="en-AU"/>
        </a:p>
      </dgm:t>
    </dgm:pt>
    <dgm:pt modelId="{CDB70CF2-AF57-411D-8144-41091B552545}" type="sibTrans" cxnId="{AECA4B6B-8E9A-4765-8ABE-CEF1AE3FFF76}">
      <dgm:prSet/>
      <dgm:spPr/>
      <dgm:t>
        <a:bodyPr/>
        <a:lstStyle/>
        <a:p>
          <a:pPr algn="l"/>
          <a:endParaRPr lang="en-AU"/>
        </a:p>
      </dgm:t>
    </dgm:pt>
    <dgm:pt modelId="{F8CCDCFE-30FF-4657-B1E5-D0ABF0E5D143}">
      <dgm:prSet phldrT="[Text]" custT="1"/>
      <dgm:spPr/>
      <dgm:t>
        <a:bodyPr/>
        <a:lstStyle/>
        <a:p>
          <a:pPr algn="l"/>
          <a:r>
            <a:rPr lang="en-AU" sz="1200" b="1" dirty="0"/>
            <a:t>10. </a:t>
          </a:r>
          <a:r>
            <a:rPr lang="en-AU" sz="1200" b="1" dirty="0" smtClean="0"/>
            <a:t>Distribution</a:t>
          </a:r>
          <a:endParaRPr lang="en-AU" sz="1200" b="1" dirty="0"/>
        </a:p>
      </dgm:t>
    </dgm:pt>
    <dgm:pt modelId="{629F9409-B39E-4D21-A94F-44C7BB18FE0C}" type="parTrans" cxnId="{64B7D53B-9E6E-4812-9DBF-A57D3D1A311F}">
      <dgm:prSet/>
      <dgm:spPr/>
      <dgm:t>
        <a:bodyPr/>
        <a:lstStyle/>
        <a:p>
          <a:pPr algn="l"/>
          <a:endParaRPr lang="en-AU"/>
        </a:p>
      </dgm:t>
    </dgm:pt>
    <dgm:pt modelId="{73EBB09A-49E8-461B-BB54-62F538E2D73A}" type="sibTrans" cxnId="{64B7D53B-9E6E-4812-9DBF-A57D3D1A311F}">
      <dgm:prSet/>
      <dgm:spPr/>
      <dgm:t>
        <a:bodyPr/>
        <a:lstStyle/>
        <a:p>
          <a:pPr algn="l"/>
          <a:endParaRPr lang="en-AU"/>
        </a:p>
      </dgm:t>
    </dgm:pt>
    <dgm:pt modelId="{57E3626A-DD9C-4ACD-BEFB-FE51454B0F5A}">
      <dgm:prSet phldrT="[Text]" custT="1"/>
      <dgm:spPr/>
      <dgm:t>
        <a:bodyPr/>
        <a:lstStyle/>
        <a:p>
          <a:pPr algn="l"/>
          <a:r>
            <a:rPr lang="en-AU" sz="1200" b="1" dirty="0" smtClean="0"/>
            <a:t>11. Dissemination</a:t>
          </a:r>
          <a:endParaRPr lang="en-AU" sz="1200" b="1" dirty="0"/>
        </a:p>
      </dgm:t>
    </dgm:pt>
    <dgm:pt modelId="{8A6045C9-84AB-4FDC-9BE8-736936C18E2E}" type="parTrans" cxnId="{72F54D22-9CE3-4D95-A06B-00A1D165DEC1}">
      <dgm:prSet/>
      <dgm:spPr/>
      <dgm:t>
        <a:bodyPr/>
        <a:lstStyle/>
        <a:p>
          <a:pPr algn="l"/>
          <a:endParaRPr lang="en-AU"/>
        </a:p>
      </dgm:t>
    </dgm:pt>
    <dgm:pt modelId="{23B900BD-D62C-44DC-BBDE-4CB67213DB56}" type="sibTrans" cxnId="{72F54D22-9CE3-4D95-A06B-00A1D165DEC1}">
      <dgm:prSet/>
      <dgm:spPr/>
      <dgm:t>
        <a:bodyPr/>
        <a:lstStyle/>
        <a:p>
          <a:pPr algn="l"/>
          <a:endParaRPr lang="en-AU"/>
        </a:p>
      </dgm:t>
    </dgm:pt>
    <dgm:pt modelId="{C7FCE54C-8399-4F28-AD88-3AB46FD93050}">
      <dgm:prSet phldrT="[Text]" custT="1"/>
      <dgm:spPr/>
      <dgm:t>
        <a:bodyPr/>
        <a:lstStyle/>
        <a:p>
          <a:pPr algn="l"/>
          <a:r>
            <a:rPr lang="en-AU" sz="1200" b="1" dirty="0"/>
            <a:t>3. Literature Review</a:t>
          </a:r>
        </a:p>
      </dgm:t>
    </dgm:pt>
    <dgm:pt modelId="{DE0A6846-58F0-40F7-B4CB-A0811C06D84B}" type="parTrans" cxnId="{03AC5760-A11C-407D-BD45-FA43F78E8ABE}">
      <dgm:prSet/>
      <dgm:spPr/>
      <dgm:t>
        <a:bodyPr/>
        <a:lstStyle/>
        <a:p>
          <a:pPr algn="l"/>
          <a:endParaRPr lang="en-AU"/>
        </a:p>
      </dgm:t>
    </dgm:pt>
    <dgm:pt modelId="{B9A6F47C-52A8-4559-A6E5-92AFC5D59110}" type="sibTrans" cxnId="{03AC5760-A11C-407D-BD45-FA43F78E8ABE}">
      <dgm:prSet/>
      <dgm:spPr/>
      <dgm:t>
        <a:bodyPr/>
        <a:lstStyle/>
        <a:p>
          <a:pPr algn="l"/>
          <a:endParaRPr lang="en-AU"/>
        </a:p>
      </dgm:t>
    </dgm:pt>
    <dgm:pt modelId="{E1FA2236-EFFB-4BC0-A76E-0BDB0BE51C3B}">
      <dgm:prSet phldrT="[Text]" custT="1"/>
      <dgm:spPr/>
      <dgm:t>
        <a:bodyPr/>
        <a:lstStyle/>
        <a:p>
          <a:pPr algn="l"/>
          <a:r>
            <a:rPr lang="en-AU" sz="1200" b="1" dirty="0"/>
            <a:t>6. </a:t>
          </a:r>
          <a:r>
            <a:rPr lang="en-AU" sz="1200" b="1" dirty="0" smtClean="0"/>
            <a:t>Revise modules</a:t>
          </a:r>
          <a:endParaRPr lang="en-AU" dirty="0"/>
        </a:p>
      </dgm:t>
    </dgm:pt>
    <dgm:pt modelId="{42DF8B40-DB7D-41DC-A1BD-5DC8EDFB262D}" type="parTrans" cxnId="{112EFC7A-55CC-4921-89BE-A58C385F5D87}">
      <dgm:prSet/>
      <dgm:spPr/>
      <dgm:t>
        <a:bodyPr/>
        <a:lstStyle/>
        <a:p>
          <a:endParaRPr lang="en-AU"/>
        </a:p>
      </dgm:t>
    </dgm:pt>
    <dgm:pt modelId="{9141F56B-B9E2-4460-97AD-2243AD63095B}" type="sibTrans" cxnId="{112EFC7A-55CC-4921-89BE-A58C385F5D87}">
      <dgm:prSet/>
      <dgm:spPr/>
      <dgm:t>
        <a:bodyPr/>
        <a:lstStyle/>
        <a:p>
          <a:endParaRPr lang="en-AU"/>
        </a:p>
      </dgm:t>
    </dgm:pt>
    <dgm:pt modelId="{EBC0BEDD-366B-4604-AEB4-A810D4872651}">
      <dgm:prSet phldrT="[Text]" custT="1"/>
      <dgm:spPr/>
      <dgm:t>
        <a:bodyPr/>
        <a:lstStyle/>
        <a:p>
          <a:pPr algn="l"/>
          <a:r>
            <a:rPr lang="en-AU" sz="1200" b="1" dirty="0"/>
            <a:t>5. </a:t>
          </a:r>
          <a:r>
            <a:rPr lang="en-AU" sz="1200" b="1" dirty="0" smtClean="0"/>
            <a:t>Expert review</a:t>
          </a:r>
          <a:endParaRPr lang="en-AU" sz="1200" b="1" dirty="0"/>
        </a:p>
      </dgm:t>
    </dgm:pt>
    <dgm:pt modelId="{759141B0-1C5C-4A1C-BF0C-A3D1928A333C}" type="sibTrans" cxnId="{B0224D20-74AE-42B0-BAC1-2DBB7AD77E43}">
      <dgm:prSet/>
      <dgm:spPr/>
      <dgm:t>
        <a:bodyPr/>
        <a:lstStyle/>
        <a:p>
          <a:endParaRPr lang="en-AU"/>
        </a:p>
      </dgm:t>
    </dgm:pt>
    <dgm:pt modelId="{10063298-A53D-42C8-8F6E-A39C4A16E744}" type="parTrans" cxnId="{B0224D20-74AE-42B0-BAC1-2DBB7AD77E43}">
      <dgm:prSet/>
      <dgm:spPr/>
      <dgm:t>
        <a:bodyPr/>
        <a:lstStyle/>
        <a:p>
          <a:endParaRPr lang="en-US"/>
        </a:p>
      </dgm:t>
    </dgm:pt>
    <dgm:pt modelId="{C523775B-4557-49EE-B577-FF0EB2D52D70}">
      <dgm:prSet phldrT="[Text]" custT="1"/>
      <dgm:spPr/>
      <dgm:t>
        <a:bodyPr/>
        <a:lstStyle/>
        <a:p>
          <a:pPr algn="l"/>
          <a:r>
            <a:rPr lang="en-AU" sz="1200" b="1" dirty="0"/>
            <a:t>9. </a:t>
          </a:r>
          <a:r>
            <a:rPr lang="en-AU" sz="1200" b="1" dirty="0" smtClean="0"/>
            <a:t>Refine modules</a:t>
          </a:r>
          <a:endParaRPr lang="en-AU" sz="1200" b="1" dirty="0"/>
        </a:p>
      </dgm:t>
    </dgm:pt>
    <dgm:pt modelId="{26DCCB82-6A7C-46CE-BAD8-B211F4BD8EB7}" type="sibTrans" cxnId="{44E8A04A-A550-4623-B28D-4CD869C1399D}">
      <dgm:prSet/>
      <dgm:spPr/>
      <dgm:t>
        <a:bodyPr/>
        <a:lstStyle/>
        <a:p>
          <a:pPr algn="l"/>
          <a:endParaRPr lang="en-AU"/>
        </a:p>
      </dgm:t>
    </dgm:pt>
    <dgm:pt modelId="{F7009205-C70D-4139-A1B4-293005A5604A}" type="parTrans" cxnId="{44E8A04A-A550-4623-B28D-4CD869C1399D}">
      <dgm:prSet/>
      <dgm:spPr/>
      <dgm:t>
        <a:bodyPr/>
        <a:lstStyle/>
        <a:p>
          <a:pPr algn="l"/>
          <a:endParaRPr lang="en-AU"/>
        </a:p>
      </dgm:t>
    </dgm:pt>
    <dgm:pt modelId="{AE38CE08-2610-45DF-996E-6CB343280995}" type="pres">
      <dgm:prSet presAssocID="{15721318-FFFD-4FD3-B5BA-9FBF6109F6B3}" presName="Name0" presStyleCnt="0">
        <dgm:presLayoutVars>
          <dgm:dir/>
          <dgm:resizeHandles val="exact"/>
        </dgm:presLayoutVars>
      </dgm:prSet>
      <dgm:spPr/>
      <dgm:t>
        <a:bodyPr/>
        <a:lstStyle/>
        <a:p>
          <a:endParaRPr lang="en-US"/>
        </a:p>
      </dgm:t>
    </dgm:pt>
    <dgm:pt modelId="{D88CF8EC-4C12-47E7-9A0F-890687037BDC}" type="pres">
      <dgm:prSet presAssocID="{2642D5F2-83BE-49F3-8F7C-9B6CCB187EC9}" presName="node" presStyleLbl="node1" presStyleIdx="0" presStyleCnt="11" custScaleX="93831" custScaleY="65236" custLinFactNeighborX="8627" custLinFactNeighborY="-135">
        <dgm:presLayoutVars>
          <dgm:bulletEnabled val="1"/>
        </dgm:presLayoutVars>
      </dgm:prSet>
      <dgm:spPr>
        <a:prstGeom prst="ellipse">
          <a:avLst/>
        </a:prstGeom>
      </dgm:spPr>
      <dgm:t>
        <a:bodyPr/>
        <a:lstStyle/>
        <a:p>
          <a:endParaRPr lang="en-AU"/>
        </a:p>
      </dgm:t>
    </dgm:pt>
    <dgm:pt modelId="{0B01641D-5A48-47E9-BB0C-6A7B75B778B2}" type="pres">
      <dgm:prSet presAssocID="{C87DC79F-AF5F-423B-A613-2A9E6E5C8424}" presName="sibTrans" presStyleLbl="sibTrans1D1" presStyleIdx="0" presStyleCnt="10"/>
      <dgm:spPr/>
      <dgm:t>
        <a:bodyPr/>
        <a:lstStyle/>
        <a:p>
          <a:endParaRPr lang="en-US"/>
        </a:p>
      </dgm:t>
    </dgm:pt>
    <dgm:pt modelId="{425ADA42-4D93-4967-A9A5-B542341E76A5}" type="pres">
      <dgm:prSet presAssocID="{C87DC79F-AF5F-423B-A613-2A9E6E5C8424}" presName="connectorText" presStyleLbl="sibTrans1D1" presStyleIdx="0" presStyleCnt="10"/>
      <dgm:spPr/>
      <dgm:t>
        <a:bodyPr/>
        <a:lstStyle/>
        <a:p>
          <a:endParaRPr lang="en-US"/>
        </a:p>
      </dgm:t>
    </dgm:pt>
    <dgm:pt modelId="{1907C66E-7521-4C9E-B4FF-26AADD3B9BC8}" type="pres">
      <dgm:prSet presAssocID="{F1A5708D-2F47-4B52-91BE-CF6003976797}" presName="node" presStyleLbl="node1" presStyleIdx="1" presStyleCnt="11" custScaleX="98348" custScaleY="66334" custLinFactNeighborX="11160" custLinFactNeighborY="353">
        <dgm:presLayoutVars>
          <dgm:bulletEnabled val="1"/>
        </dgm:presLayoutVars>
      </dgm:prSet>
      <dgm:spPr>
        <a:prstGeom prst="ellipse">
          <a:avLst/>
        </a:prstGeom>
      </dgm:spPr>
      <dgm:t>
        <a:bodyPr/>
        <a:lstStyle/>
        <a:p>
          <a:endParaRPr lang="en-AU"/>
        </a:p>
      </dgm:t>
    </dgm:pt>
    <dgm:pt modelId="{6610F994-CAB4-425F-A63F-D2E4E993C571}" type="pres">
      <dgm:prSet presAssocID="{EDD9FD46-4487-40FC-AB38-444DC04A88F4}" presName="sibTrans" presStyleLbl="sibTrans1D1" presStyleIdx="1" presStyleCnt="10"/>
      <dgm:spPr/>
      <dgm:t>
        <a:bodyPr/>
        <a:lstStyle/>
        <a:p>
          <a:endParaRPr lang="en-US"/>
        </a:p>
      </dgm:t>
    </dgm:pt>
    <dgm:pt modelId="{8A12F8DF-03C9-42EB-88BB-9A298C170171}" type="pres">
      <dgm:prSet presAssocID="{EDD9FD46-4487-40FC-AB38-444DC04A88F4}" presName="connectorText" presStyleLbl="sibTrans1D1" presStyleIdx="1" presStyleCnt="10"/>
      <dgm:spPr/>
      <dgm:t>
        <a:bodyPr/>
        <a:lstStyle/>
        <a:p>
          <a:endParaRPr lang="en-US"/>
        </a:p>
      </dgm:t>
    </dgm:pt>
    <dgm:pt modelId="{5C513E4C-0A2F-4363-8CA1-2DB33B54B8E6}" type="pres">
      <dgm:prSet presAssocID="{C7FCE54C-8399-4F28-AD88-3AB46FD93050}" presName="node" presStyleLbl="node1" presStyleIdx="2" presStyleCnt="11" custScaleX="94594" custScaleY="66954" custLinFactNeighborX="4625" custLinFactNeighborY="1875">
        <dgm:presLayoutVars>
          <dgm:bulletEnabled val="1"/>
        </dgm:presLayoutVars>
      </dgm:prSet>
      <dgm:spPr>
        <a:prstGeom prst="ellipse">
          <a:avLst/>
        </a:prstGeom>
      </dgm:spPr>
      <dgm:t>
        <a:bodyPr/>
        <a:lstStyle/>
        <a:p>
          <a:endParaRPr lang="en-US"/>
        </a:p>
      </dgm:t>
    </dgm:pt>
    <dgm:pt modelId="{9CECD1C3-0309-4797-AFFF-FA468DB16769}" type="pres">
      <dgm:prSet presAssocID="{B9A6F47C-52A8-4559-A6E5-92AFC5D59110}" presName="sibTrans" presStyleLbl="sibTrans1D1" presStyleIdx="2" presStyleCnt="10"/>
      <dgm:spPr/>
      <dgm:t>
        <a:bodyPr/>
        <a:lstStyle/>
        <a:p>
          <a:endParaRPr lang="en-US"/>
        </a:p>
      </dgm:t>
    </dgm:pt>
    <dgm:pt modelId="{CCB7CEE9-57D5-44CF-99CA-CCEEA6DDCF18}" type="pres">
      <dgm:prSet presAssocID="{B9A6F47C-52A8-4559-A6E5-92AFC5D59110}" presName="connectorText" presStyleLbl="sibTrans1D1" presStyleIdx="2" presStyleCnt="10"/>
      <dgm:spPr/>
      <dgm:t>
        <a:bodyPr/>
        <a:lstStyle/>
        <a:p>
          <a:endParaRPr lang="en-US"/>
        </a:p>
      </dgm:t>
    </dgm:pt>
    <dgm:pt modelId="{E38F948D-FA4B-47EB-AFE6-B918F11D906A}" type="pres">
      <dgm:prSet presAssocID="{A677E1B1-AD16-47EC-B9A2-E86FF2C0367B}" presName="node" presStyleLbl="node1" presStyleIdx="3" presStyleCnt="11" custScaleX="97109" custScaleY="66667" custLinFactNeighborX="7477" custLinFactNeighborY="3078">
        <dgm:presLayoutVars>
          <dgm:bulletEnabled val="1"/>
        </dgm:presLayoutVars>
      </dgm:prSet>
      <dgm:spPr>
        <a:prstGeom prst="ellipse">
          <a:avLst/>
        </a:prstGeom>
      </dgm:spPr>
      <dgm:t>
        <a:bodyPr/>
        <a:lstStyle/>
        <a:p>
          <a:endParaRPr lang="en-AU"/>
        </a:p>
      </dgm:t>
    </dgm:pt>
    <dgm:pt modelId="{E01D2948-986F-4295-8CE7-8CA2DF9BFE17}" type="pres">
      <dgm:prSet presAssocID="{A000EF78-2768-445A-BB17-7EA674E83159}" presName="sibTrans" presStyleLbl="sibTrans1D1" presStyleIdx="3" presStyleCnt="10"/>
      <dgm:spPr/>
      <dgm:t>
        <a:bodyPr/>
        <a:lstStyle/>
        <a:p>
          <a:endParaRPr lang="en-US"/>
        </a:p>
      </dgm:t>
    </dgm:pt>
    <dgm:pt modelId="{9EAD150C-59B3-435F-A3CD-37CB88DA012A}" type="pres">
      <dgm:prSet presAssocID="{A000EF78-2768-445A-BB17-7EA674E83159}" presName="connectorText" presStyleLbl="sibTrans1D1" presStyleIdx="3" presStyleCnt="10"/>
      <dgm:spPr/>
      <dgm:t>
        <a:bodyPr/>
        <a:lstStyle/>
        <a:p>
          <a:endParaRPr lang="en-US"/>
        </a:p>
      </dgm:t>
    </dgm:pt>
    <dgm:pt modelId="{DD08FAC2-A076-4E75-BAE2-7A438C35A53F}" type="pres">
      <dgm:prSet presAssocID="{EBC0BEDD-366B-4604-AEB4-A810D4872651}" presName="node" presStyleLbl="node1" presStyleIdx="4" presStyleCnt="11" custScaleX="100555" custScaleY="67498" custLinFactNeighborX="7409" custLinFactNeighborY="3493">
        <dgm:presLayoutVars>
          <dgm:bulletEnabled val="1"/>
        </dgm:presLayoutVars>
      </dgm:prSet>
      <dgm:spPr>
        <a:prstGeom prst="ellipse">
          <a:avLst/>
        </a:prstGeom>
      </dgm:spPr>
      <dgm:t>
        <a:bodyPr/>
        <a:lstStyle/>
        <a:p>
          <a:endParaRPr lang="en-US"/>
        </a:p>
      </dgm:t>
    </dgm:pt>
    <dgm:pt modelId="{FAD735ED-BCB7-4932-B265-29C0C5A63800}" type="pres">
      <dgm:prSet presAssocID="{759141B0-1C5C-4A1C-BF0C-A3D1928A333C}" presName="sibTrans" presStyleLbl="sibTrans1D1" presStyleIdx="4" presStyleCnt="10"/>
      <dgm:spPr/>
      <dgm:t>
        <a:bodyPr/>
        <a:lstStyle/>
        <a:p>
          <a:endParaRPr lang="en-US"/>
        </a:p>
      </dgm:t>
    </dgm:pt>
    <dgm:pt modelId="{F7ECECB1-95E8-45C8-8786-960E1CB66C3E}" type="pres">
      <dgm:prSet presAssocID="{759141B0-1C5C-4A1C-BF0C-A3D1928A333C}" presName="connectorText" presStyleLbl="sibTrans1D1" presStyleIdx="4" presStyleCnt="10"/>
      <dgm:spPr/>
      <dgm:t>
        <a:bodyPr/>
        <a:lstStyle/>
        <a:p>
          <a:endParaRPr lang="en-US"/>
        </a:p>
      </dgm:t>
    </dgm:pt>
    <dgm:pt modelId="{7118D0FC-F339-49F2-A38A-B01580184CA0}" type="pres">
      <dgm:prSet presAssocID="{E1FA2236-EFFB-4BC0-A76E-0BDB0BE51C3B}" presName="node" presStyleLbl="node1" presStyleIdx="5" presStyleCnt="11" custScaleX="98327" custScaleY="67523" custLinFactNeighborX="1490" custLinFactNeighborY="3506">
        <dgm:presLayoutVars>
          <dgm:bulletEnabled val="1"/>
        </dgm:presLayoutVars>
      </dgm:prSet>
      <dgm:spPr/>
      <dgm:t>
        <a:bodyPr/>
        <a:lstStyle/>
        <a:p>
          <a:endParaRPr lang="en-AU"/>
        </a:p>
      </dgm:t>
    </dgm:pt>
    <dgm:pt modelId="{56AF8501-9A6E-4457-B2B4-7AEDF215554E}" type="pres">
      <dgm:prSet presAssocID="{9141F56B-B9E2-4460-97AD-2243AD63095B}" presName="sibTrans" presStyleLbl="sibTrans1D1" presStyleIdx="5" presStyleCnt="10"/>
      <dgm:spPr/>
      <dgm:t>
        <a:bodyPr/>
        <a:lstStyle/>
        <a:p>
          <a:endParaRPr lang="en-US"/>
        </a:p>
      </dgm:t>
    </dgm:pt>
    <dgm:pt modelId="{C648DC04-52BC-4FE9-8A83-ED1748B2D068}" type="pres">
      <dgm:prSet presAssocID="{9141F56B-B9E2-4460-97AD-2243AD63095B}" presName="connectorText" presStyleLbl="sibTrans1D1" presStyleIdx="5" presStyleCnt="10"/>
      <dgm:spPr/>
      <dgm:t>
        <a:bodyPr/>
        <a:lstStyle/>
        <a:p>
          <a:endParaRPr lang="en-US"/>
        </a:p>
      </dgm:t>
    </dgm:pt>
    <dgm:pt modelId="{ED916F03-830E-42D2-9276-1F3F388E7780}" type="pres">
      <dgm:prSet presAssocID="{CDA875A6-16DA-4F61-BB4F-1D31F431B971}" presName="node" presStyleLbl="node1" presStyleIdx="6" presStyleCnt="11" custScaleX="98980" custScaleY="67025" custLinFactNeighborX="11048" custLinFactNeighborY="-2436">
        <dgm:presLayoutVars>
          <dgm:bulletEnabled val="1"/>
        </dgm:presLayoutVars>
      </dgm:prSet>
      <dgm:spPr/>
      <dgm:t>
        <a:bodyPr/>
        <a:lstStyle/>
        <a:p>
          <a:endParaRPr lang="en-US"/>
        </a:p>
      </dgm:t>
    </dgm:pt>
    <dgm:pt modelId="{5C6CEB9C-038A-4443-BCD9-9DC827FB212E}" type="pres">
      <dgm:prSet presAssocID="{CDB70CF2-AF57-411D-8144-41091B552545}" presName="sibTrans" presStyleLbl="sibTrans1D1" presStyleIdx="6" presStyleCnt="10"/>
      <dgm:spPr/>
      <dgm:t>
        <a:bodyPr/>
        <a:lstStyle/>
        <a:p>
          <a:endParaRPr lang="en-US"/>
        </a:p>
      </dgm:t>
    </dgm:pt>
    <dgm:pt modelId="{2214AA0A-39CB-4E20-A998-4BF3C08A1C1B}" type="pres">
      <dgm:prSet presAssocID="{CDB70CF2-AF57-411D-8144-41091B552545}" presName="connectorText" presStyleLbl="sibTrans1D1" presStyleIdx="6" presStyleCnt="10"/>
      <dgm:spPr/>
      <dgm:t>
        <a:bodyPr/>
        <a:lstStyle/>
        <a:p>
          <a:endParaRPr lang="en-US"/>
        </a:p>
      </dgm:t>
    </dgm:pt>
    <dgm:pt modelId="{1BB066B5-EB5C-4D59-987C-F7CDA0B04B33}" type="pres">
      <dgm:prSet presAssocID="{2E6BB176-63D3-483B-A7F8-99B340DF1EC2}" presName="node" presStyleLbl="node1" presStyleIdx="7" presStyleCnt="11" custScaleX="101089" custScaleY="67383" custLinFactNeighborX="3925" custLinFactNeighborY="-2409">
        <dgm:presLayoutVars>
          <dgm:bulletEnabled val="1"/>
        </dgm:presLayoutVars>
      </dgm:prSet>
      <dgm:spPr/>
      <dgm:t>
        <a:bodyPr/>
        <a:lstStyle/>
        <a:p>
          <a:endParaRPr lang="en-US"/>
        </a:p>
      </dgm:t>
    </dgm:pt>
    <dgm:pt modelId="{4566AC4A-CA28-4973-B235-3CE2425C5445}" type="pres">
      <dgm:prSet presAssocID="{89A4E4F3-06A8-4688-B523-1FB5DACD6161}" presName="sibTrans" presStyleLbl="sibTrans1D1" presStyleIdx="7" presStyleCnt="10"/>
      <dgm:spPr/>
      <dgm:t>
        <a:bodyPr/>
        <a:lstStyle/>
        <a:p>
          <a:endParaRPr lang="en-US"/>
        </a:p>
      </dgm:t>
    </dgm:pt>
    <dgm:pt modelId="{2BBD540D-56F6-4965-8748-A4AFD608D1D3}" type="pres">
      <dgm:prSet presAssocID="{89A4E4F3-06A8-4688-B523-1FB5DACD6161}" presName="connectorText" presStyleLbl="sibTrans1D1" presStyleIdx="7" presStyleCnt="10"/>
      <dgm:spPr/>
      <dgm:t>
        <a:bodyPr/>
        <a:lstStyle/>
        <a:p>
          <a:endParaRPr lang="en-US"/>
        </a:p>
      </dgm:t>
    </dgm:pt>
    <dgm:pt modelId="{73D7B452-E362-4C57-9DC6-1BB947E6E147}" type="pres">
      <dgm:prSet presAssocID="{C523775B-4557-49EE-B577-FF0EB2D52D70}" presName="node" presStyleLbl="node1" presStyleIdx="8" presStyleCnt="11" custScaleX="101798" custScaleY="67038" custLinFactNeighborX="259" custLinFactNeighborY="-2429">
        <dgm:presLayoutVars>
          <dgm:bulletEnabled val="1"/>
        </dgm:presLayoutVars>
      </dgm:prSet>
      <dgm:spPr/>
      <dgm:t>
        <a:bodyPr/>
        <a:lstStyle/>
        <a:p>
          <a:endParaRPr lang="en-AU"/>
        </a:p>
      </dgm:t>
    </dgm:pt>
    <dgm:pt modelId="{35444899-D3F6-4407-9422-B2EEAF2DC0F0}" type="pres">
      <dgm:prSet presAssocID="{26DCCB82-6A7C-46CE-BAD8-B211F4BD8EB7}" presName="sibTrans" presStyleLbl="sibTrans1D1" presStyleIdx="8" presStyleCnt="10"/>
      <dgm:spPr/>
      <dgm:t>
        <a:bodyPr/>
        <a:lstStyle/>
        <a:p>
          <a:endParaRPr lang="en-US"/>
        </a:p>
      </dgm:t>
    </dgm:pt>
    <dgm:pt modelId="{450DC4CB-9CD4-4136-ABC7-2FA25B537C0F}" type="pres">
      <dgm:prSet presAssocID="{26DCCB82-6A7C-46CE-BAD8-B211F4BD8EB7}" presName="connectorText" presStyleLbl="sibTrans1D1" presStyleIdx="8" presStyleCnt="10"/>
      <dgm:spPr/>
      <dgm:t>
        <a:bodyPr/>
        <a:lstStyle/>
        <a:p>
          <a:endParaRPr lang="en-US"/>
        </a:p>
      </dgm:t>
    </dgm:pt>
    <dgm:pt modelId="{093FFCC2-E98F-448B-BD58-E372A2AB8190}" type="pres">
      <dgm:prSet presAssocID="{F8CCDCFE-30FF-4657-B1E5-D0ABF0E5D143}" presName="node" presStyleLbl="node1" presStyleIdx="9" presStyleCnt="11" custScaleY="66701" custLinFactNeighborX="4677" custLinFactNeighborY="5315">
        <dgm:presLayoutVars>
          <dgm:bulletEnabled val="1"/>
        </dgm:presLayoutVars>
      </dgm:prSet>
      <dgm:spPr/>
      <dgm:t>
        <a:bodyPr/>
        <a:lstStyle/>
        <a:p>
          <a:endParaRPr lang="en-AU"/>
        </a:p>
      </dgm:t>
    </dgm:pt>
    <dgm:pt modelId="{370920FC-4591-4666-8040-7846894C0591}" type="pres">
      <dgm:prSet presAssocID="{73EBB09A-49E8-461B-BB54-62F538E2D73A}" presName="sibTrans" presStyleLbl="sibTrans1D1" presStyleIdx="9" presStyleCnt="10"/>
      <dgm:spPr/>
      <dgm:t>
        <a:bodyPr/>
        <a:lstStyle/>
        <a:p>
          <a:endParaRPr lang="en-US"/>
        </a:p>
      </dgm:t>
    </dgm:pt>
    <dgm:pt modelId="{BBD2E960-475A-4073-9542-5F06EB81D9AC}" type="pres">
      <dgm:prSet presAssocID="{73EBB09A-49E8-461B-BB54-62F538E2D73A}" presName="connectorText" presStyleLbl="sibTrans1D1" presStyleIdx="9" presStyleCnt="10"/>
      <dgm:spPr/>
      <dgm:t>
        <a:bodyPr/>
        <a:lstStyle/>
        <a:p>
          <a:endParaRPr lang="en-US"/>
        </a:p>
      </dgm:t>
    </dgm:pt>
    <dgm:pt modelId="{86EF75A9-5183-4418-BC92-3895B54C8701}" type="pres">
      <dgm:prSet presAssocID="{57E3626A-DD9C-4ACD-BEFB-FE51454B0F5A}" presName="node" presStyleLbl="node1" presStyleIdx="10" presStyleCnt="11" custScaleY="66701" custLinFactNeighborX="6310" custLinFactNeighborY="5315">
        <dgm:presLayoutVars>
          <dgm:bulletEnabled val="1"/>
        </dgm:presLayoutVars>
      </dgm:prSet>
      <dgm:spPr/>
      <dgm:t>
        <a:bodyPr/>
        <a:lstStyle/>
        <a:p>
          <a:endParaRPr lang="en-AU"/>
        </a:p>
      </dgm:t>
    </dgm:pt>
  </dgm:ptLst>
  <dgm:cxnLst>
    <dgm:cxn modelId="{E896E17D-7E01-429C-B368-61D0A082F49B}" type="presOf" srcId="{B9A6F47C-52A8-4559-A6E5-92AFC5D59110}" destId="{9CECD1C3-0309-4797-AFFF-FA468DB16769}" srcOrd="0" destOrd="0" presId="urn:microsoft.com/office/officeart/2005/8/layout/bProcess3"/>
    <dgm:cxn modelId="{9A3E6F6A-ECE4-4AC7-9CC7-67F8FF9EF67F}" srcId="{15721318-FFFD-4FD3-B5BA-9FBF6109F6B3}" destId="{2642D5F2-83BE-49F3-8F7C-9B6CCB187EC9}" srcOrd="0" destOrd="0" parTransId="{42636627-C72E-437A-A9CA-BA20796CE376}" sibTransId="{C87DC79F-AF5F-423B-A613-2A9E6E5C8424}"/>
    <dgm:cxn modelId="{666CB557-9A94-4F1E-AA56-24733B6D3B19}" type="presOf" srcId="{2642D5F2-83BE-49F3-8F7C-9B6CCB187EC9}" destId="{D88CF8EC-4C12-47E7-9A0F-890687037BDC}" srcOrd="0" destOrd="0" presId="urn:microsoft.com/office/officeart/2005/8/layout/bProcess3"/>
    <dgm:cxn modelId="{AA68FB7F-1FD3-483E-879C-861110E78C88}" type="presOf" srcId="{A677E1B1-AD16-47EC-B9A2-E86FF2C0367B}" destId="{E38F948D-FA4B-47EB-AFE6-B918F11D906A}" srcOrd="0" destOrd="0" presId="urn:microsoft.com/office/officeart/2005/8/layout/bProcess3"/>
    <dgm:cxn modelId="{74A71C8E-C995-43D7-BA07-CE20A1F3758C}" type="presOf" srcId="{26DCCB82-6A7C-46CE-BAD8-B211F4BD8EB7}" destId="{450DC4CB-9CD4-4136-ABC7-2FA25B537C0F}" srcOrd="1" destOrd="0" presId="urn:microsoft.com/office/officeart/2005/8/layout/bProcess3"/>
    <dgm:cxn modelId="{B0224D20-74AE-42B0-BAC1-2DBB7AD77E43}" srcId="{15721318-FFFD-4FD3-B5BA-9FBF6109F6B3}" destId="{EBC0BEDD-366B-4604-AEB4-A810D4872651}" srcOrd="4" destOrd="0" parTransId="{10063298-A53D-42C8-8F6E-A39C4A16E744}" sibTransId="{759141B0-1C5C-4A1C-BF0C-A3D1928A333C}"/>
    <dgm:cxn modelId="{E290AE17-2BE9-4D57-8D67-32F1FFFACC56}" type="presOf" srcId="{759141B0-1C5C-4A1C-BF0C-A3D1928A333C}" destId="{F7ECECB1-95E8-45C8-8786-960E1CB66C3E}" srcOrd="1" destOrd="0" presId="urn:microsoft.com/office/officeart/2005/8/layout/bProcess3"/>
    <dgm:cxn modelId="{3C0AC449-7CC2-4F78-A0D4-35C51DC0DA26}" type="presOf" srcId="{EBC0BEDD-366B-4604-AEB4-A810D4872651}" destId="{DD08FAC2-A076-4E75-BAE2-7A438C35A53F}" srcOrd="0" destOrd="0" presId="urn:microsoft.com/office/officeart/2005/8/layout/bProcess3"/>
    <dgm:cxn modelId="{DD46DEF1-BF73-48C6-95C2-067EC48224F0}" type="presOf" srcId="{C87DC79F-AF5F-423B-A613-2A9E6E5C8424}" destId="{0B01641D-5A48-47E9-BB0C-6A7B75B778B2}" srcOrd="0" destOrd="0" presId="urn:microsoft.com/office/officeart/2005/8/layout/bProcess3"/>
    <dgm:cxn modelId="{104CAE43-BE1A-4065-853D-286E6FE1E7AB}" type="presOf" srcId="{C7FCE54C-8399-4F28-AD88-3AB46FD93050}" destId="{5C513E4C-0A2F-4363-8CA1-2DB33B54B8E6}" srcOrd="0" destOrd="0" presId="urn:microsoft.com/office/officeart/2005/8/layout/bProcess3"/>
    <dgm:cxn modelId="{F83A0459-D2E5-4271-BEB3-9DAC73047390}" type="presOf" srcId="{9141F56B-B9E2-4460-97AD-2243AD63095B}" destId="{C648DC04-52BC-4FE9-8A83-ED1748B2D068}" srcOrd="1" destOrd="0" presId="urn:microsoft.com/office/officeart/2005/8/layout/bProcess3"/>
    <dgm:cxn modelId="{A957FBFD-3AF2-4FEE-8BC4-5A1DF15F67FF}" type="presOf" srcId="{73EBB09A-49E8-461B-BB54-62F538E2D73A}" destId="{BBD2E960-475A-4073-9542-5F06EB81D9AC}" srcOrd="1" destOrd="0" presId="urn:microsoft.com/office/officeart/2005/8/layout/bProcess3"/>
    <dgm:cxn modelId="{94A48904-398D-4B15-9331-5127A5661A87}" type="presOf" srcId="{89A4E4F3-06A8-4688-B523-1FB5DACD6161}" destId="{2BBD540D-56F6-4965-8748-A4AFD608D1D3}" srcOrd="1" destOrd="0" presId="urn:microsoft.com/office/officeart/2005/8/layout/bProcess3"/>
    <dgm:cxn modelId="{23FCEACD-E5FF-4201-BAAE-C2240F477227}" type="presOf" srcId="{9141F56B-B9E2-4460-97AD-2243AD63095B}" destId="{56AF8501-9A6E-4457-B2B4-7AEDF215554E}" srcOrd="0" destOrd="0" presId="urn:microsoft.com/office/officeart/2005/8/layout/bProcess3"/>
    <dgm:cxn modelId="{F84CECFB-E744-451D-8405-F195B977875D}" type="presOf" srcId="{73EBB09A-49E8-461B-BB54-62F538E2D73A}" destId="{370920FC-4591-4666-8040-7846894C0591}" srcOrd="0" destOrd="0" presId="urn:microsoft.com/office/officeart/2005/8/layout/bProcess3"/>
    <dgm:cxn modelId="{72F54D22-9CE3-4D95-A06B-00A1D165DEC1}" srcId="{15721318-FFFD-4FD3-B5BA-9FBF6109F6B3}" destId="{57E3626A-DD9C-4ACD-BEFB-FE51454B0F5A}" srcOrd="10" destOrd="0" parTransId="{8A6045C9-84AB-4FDC-9BE8-736936C18E2E}" sibTransId="{23B900BD-D62C-44DC-BBDE-4CB67213DB56}"/>
    <dgm:cxn modelId="{F2D70752-135A-47DF-8A4C-1241BAD11E12}" type="presOf" srcId="{C523775B-4557-49EE-B577-FF0EB2D52D70}" destId="{73D7B452-E362-4C57-9DC6-1BB947E6E147}" srcOrd="0" destOrd="0" presId="urn:microsoft.com/office/officeart/2005/8/layout/bProcess3"/>
    <dgm:cxn modelId="{112EFC7A-55CC-4921-89BE-A58C385F5D87}" srcId="{15721318-FFFD-4FD3-B5BA-9FBF6109F6B3}" destId="{E1FA2236-EFFB-4BC0-A76E-0BDB0BE51C3B}" srcOrd="5" destOrd="0" parTransId="{42DF8B40-DB7D-41DC-A1BD-5DC8EDFB262D}" sibTransId="{9141F56B-B9E2-4460-97AD-2243AD63095B}"/>
    <dgm:cxn modelId="{9E50240E-9434-401B-AF50-61A5B4931E86}" type="presOf" srcId="{F1A5708D-2F47-4B52-91BE-CF6003976797}" destId="{1907C66E-7521-4C9E-B4FF-26AADD3B9BC8}" srcOrd="0" destOrd="0" presId="urn:microsoft.com/office/officeart/2005/8/layout/bProcess3"/>
    <dgm:cxn modelId="{89F56809-B61C-4411-9DC7-27524BA10260}" type="presOf" srcId="{89A4E4F3-06A8-4688-B523-1FB5DACD6161}" destId="{4566AC4A-CA28-4973-B235-3CE2425C5445}" srcOrd="0" destOrd="0" presId="urn:microsoft.com/office/officeart/2005/8/layout/bProcess3"/>
    <dgm:cxn modelId="{A472904B-3270-45FD-91E4-7C0A45B14429}" type="presOf" srcId="{26DCCB82-6A7C-46CE-BAD8-B211F4BD8EB7}" destId="{35444899-D3F6-4407-9422-B2EEAF2DC0F0}" srcOrd="0" destOrd="0" presId="urn:microsoft.com/office/officeart/2005/8/layout/bProcess3"/>
    <dgm:cxn modelId="{64B7D53B-9E6E-4812-9DBF-A57D3D1A311F}" srcId="{15721318-FFFD-4FD3-B5BA-9FBF6109F6B3}" destId="{F8CCDCFE-30FF-4657-B1E5-D0ABF0E5D143}" srcOrd="9" destOrd="0" parTransId="{629F9409-B39E-4D21-A94F-44C7BB18FE0C}" sibTransId="{73EBB09A-49E8-461B-BB54-62F538E2D73A}"/>
    <dgm:cxn modelId="{44E8A04A-A550-4623-B28D-4CD869C1399D}" srcId="{15721318-FFFD-4FD3-B5BA-9FBF6109F6B3}" destId="{C523775B-4557-49EE-B577-FF0EB2D52D70}" srcOrd="8" destOrd="0" parTransId="{F7009205-C70D-4139-A1B4-293005A5604A}" sibTransId="{26DCCB82-6A7C-46CE-BAD8-B211F4BD8EB7}"/>
    <dgm:cxn modelId="{67869E23-5324-4C3E-9B51-11D49B6C5410}" type="presOf" srcId="{C87DC79F-AF5F-423B-A613-2A9E6E5C8424}" destId="{425ADA42-4D93-4967-A9A5-B542341E76A5}" srcOrd="1" destOrd="0" presId="urn:microsoft.com/office/officeart/2005/8/layout/bProcess3"/>
    <dgm:cxn modelId="{16D8E793-FA5D-4126-89D5-4BB43698450E}" type="presOf" srcId="{CDB70CF2-AF57-411D-8144-41091B552545}" destId="{2214AA0A-39CB-4E20-A998-4BF3C08A1C1B}" srcOrd="1" destOrd="0" presId="urn:microsoft.com/office/officeart/2005/8/layout/bProcess3"/>
    <dgm:cxn modelId="{644A8B87-D82B-448B-8CB1-3BA1A86F8C2A}" type="presOf" srcId="{2E6BB176-63D3-483B-A7F8-99B340DF1EC2}" destId="{1BB066B5-EB5C-4D59-987C-F7CDA0B04B33}" srcOrd="0" destOrd="0" presId="urn:microsoft.com/office/officeart/2005/8/layout/bProcess3"/>
    <dgm:cxn modelId="{E10AA467-5892-4A5D-9492-D4A690BF006D}" type="presOf" srcId="{B9A6F47C-52A8-4559-A6E5-92AFC5D59110}" destId="{CCB7CEE9-57D5-44CF-99CA-CCEEA6DDCF18}" srcOrd="1" destOrd="0" presId="urn:microsoft.com/office/officeart/2005/8/layout/bProcess3"/>
    <dgm:cxn modelId="{03AC5760-A11C-407D-BD45-FA43F78E8ABE}" srcId="{15721318-FFFD-4FD3-B5BA-9FBF6109F6B3}" destId="{C7FCE54C-8399-4F28-AD88-3AB46FD93050}" srcOrd="2" destOrd="0" parTransId="{DE0A6846-58F0-40F7-B4CB-A0811C06D84B}" sibTransId="{B9A6F47C-52A8-4559-A6E5-92AFC5D59110}"/>
    <dgm:cxn modelId="{FA26AFAA-2B70-47BD-BAC5-2B792D590682}" srcId="{15721318-FFFD-4FD3-B5BA-9FBF6109F6B3}" destId="{A677E1B1-AD16-47EC-B9A2-E86FF2C0367B}" srcOrd="3" destOrd="0" parTransId="{2F04167C-FD57-40E6-981E-16C0E463B0D6}" sibTransId="{A000EF78-2768-445A-BB17-7EA674E83159}"/>
    <dgm:cxn modelId="{AECA4B6B-8E9A-4765-8ABE-CEF1AE3FFF76}" srcId="{15721318-FFFD-4FD3-B5BA-9FBF6109F6B3}" destId="{CDA875A6-16DA-4F61-BB4F-1D31F431B971}" srcOrd="6" destOrd="0" parTransId="{0EAF117A-763D-4B84-9DA0-C7EA8EAD845E}" sibTransId="{CDB70CF2-AF57-411D-8144-41091B552545}"/>
    <dgm:cxn modelId="{D7BDCB65-6A63-4CA6-9B2D-C71851B092F5}" type="presOf" srcId="{EDD9FD46-4487-40FC-AB38-444DC04A88F4}" destId="{8A12F8DF-03C9-42EB-88BB-9A298C170171}" srcOrd="1" destOrd="0" presId="urn:microsoft.com/office/officeart/2005/8/layout/bProcess3"/>
    <dgm:cxn modelId="{83D17AC7-40AE-4FF0-A03D-D062B9B3D787}" type="presOf" srcId="{CDB70CF2-AF57-411D-8144-41091B552545}" destId="{5C6CEB9C-038A-4443-BCD9-9DC827FB212E}" srcOrd="0" destOrd="0" presId="urn:microsoft.com/office/officeart/2005/8/layout/bProcess3"/>
    <dgm:cxn modelId="{7AA09DBF-AA5C-458D-8E2E-8748B012D6ED}" type="presOf" srcId="{A000EF78-2768-445A-BB17-7EA674E83159}" destId="{9EAD150C-59B3-435F-A3CD-37CB88DA012A}" srcOrd="1" destOrd="0" presId="urn:microsoft.com/office/officeart/2005/8/layout/bProcess3"/>
    <dgm:cxn modelId="{3B122FCE-2F0C-4CB1-9D97-542669382C0C}" type="presOf" srcId="{EDD9FD46-4487-40FC-AB38-444DC04A88F4}" destId="{6610F994-CAB4-425F-A63F-D2E4E993C571}" srcOrd="0" destOrd="0" presId="urn:microsoft.com/office/officeart/2005/8/layout/bProcess3"/>
    <dgm:cxn modelId="{14444860-875E-478D-9863-DABB0E45662D}" srcId="{15721318-FFFD-4FD3-B5BA-9FBF6109F6B3}" destId="{F1A5708D-2F47-4B52-91BE-CF6003976797}" srcOrd="1" destOrd="0" parTransId="{D58583D4-8FF2-406C-AFF0-CCD7B3794E56}" sibTransId="{EDD9FD46-4487-40FC-AB38-444DC04A88F4}"/>
    <dgm:cxn modelId="{87501F32-D74B-40AC-8FAE-3B64D6F7B3D5}" type="presOf" srcId="{A000EF78-2768-445A-BB17-7EA674E83159}" destId="{E01D2948-986F-4295-8CE7-8CA2DF9BFE17}" srcOrd="0" destOrd="0" presId="urn:microsoft.com/office/officeart/2005/8/layout/bProcess3"/>
    <dgm:cxn modelId="{C5A907D6-1314-4EE4-A300-56CB82E4E032}" srcId="{15721318-FFFD-4FD3-B5BA-9FBF6109F6B3}" destId="{2E6BB176-63D3-483B-A7F8-99B340DF1EC2}" srcOrd="7" destOrd="0" parTransId="{C87F66AC-1B7B-448E-B2A2-341FB52F04CB}" sibTransId="{89A4E4F3-06A8-4688-B523-1FB5DACD6161}"/>
    <dgm:cxn modelId="{570FA99E-7115-4426-8202-2577E18ED550}" type="presOf" srcId="{CDA875A6-16DA-4F61-BB4F-1D31F431B971}" destId="{ED916F03-830E-42D2-9276-1F3F388E7780}" srcOrd="0" destOrd="0" presId="urn:microsoft.com/office/officeart/2005/8/layout/bProcess3"/>
    <dgm:cxn modelId="{4DC7AC3C-9ABD-426C-A5B0-33B0C465E2FA}" type="presOf" srcId="{57E3626A-DD9C-4ACD-BEFB-FE51454B0F5A}" destId="{86EF75A9-5183-4418-BC92-3895B54C8701}" srcOrd="0" destOrd="0" presId="urn:microsoft.com/office/officeart/2005/8/layout/bProcess3"/>
    <dgm:cxn modelId="{CEA04ABE-5B01-4E34-8C8F-DC7E77890B06}" type="presOf" srcId="{759141B0-1C5C-4A1C-BF0C-A3D1928A333C}" destId="{FAD735ED-BCB7-4932-B265-29C0C5A63800}" srcOrd="0" destOrd="0" presId="urn:microsoft.com/office/officeart/2005/8/layout/bProcess3"/>
    <dgm:cxn modelId="{6AB20063-D50B-4A86-9994-716669E3E980}" type="presOf" srcId="{15721318-FFFD-4FD3-B5BA-9FBF6109F6B3}" destId="{AE38CE08-2610-45DF-996E-6CB343280995}" srcOrd="0" destOrd="0" presId="urn:microsoft.com/office/officeart/2005/8/layout/bProcess3"/>
    <dgm:cxn modelId="{9310C120-E65B-4068-B079-3989E0372E6F}" type="presOf" srcId="{E1FA2236-EFFB-4BC0-A76E-0BDB0BE51C3B}" destId="{7118D0FC-F339-49F2-A38A-B01580184CA0}" srcOrd="0" destOrd="0" presId="urn:microsoft.com/office/officeart/2005/8/layout/bProcess3"/>
    <dgm:cxn modelId="{AC0E42CC-5DC9-4A0F-BC14-CFA7C92786AA}" type="presOf" srcId="{F8CCDCFE-30FF-4657-B1E5-D0ABF0E5D143}" destId="{093FFCC2-E98F-448B-BD58-E372A2AB8190}" srcOrd="0" destOrd="0" presId="urn:microsoft.com/office/officeart/2005/8/layout/bProcess3"/>
    <dgm:cxn modelId="{D61DD7DD-099F-48C3-BE80-B6A3DC131A27}" type="presParOf" srcId="{AE38CE08-2610-45DF-996E-6CB343280995}" destId="{D88CF8EC-4C12-47E7-9A0F-890687037BDC}" srcOrd="0" destOrd="0" presId="urn:microsoft.com/office/officeart/2005/8/layout/bProcess3"/>
    <dgm:cxn modelId="{BB085F5F-C366-4827-8869-53D8971B8246}" type="presParOf" srcId="{AE38CE08-2610-45DF-996E-6CB343280995}" destId="{0B01641D-5A48-47E9-BB0C-6A7B75B778B2}" srcOrd="1" destOrd="0" presId="urn:microsoft.com/office/officeart/2005/8/layout/bProcess3"/>
    <dgm:cxn modelId="{D9727774-DF5D-474A-812D-56F213F212A1}" type="presParOf" srcId="{0B01641D-5A48-47E9-BB0C-6A7B75B778B2}" destId="{425ADA42-4D93-4967-A9A5-B542341E76A5}" srcOrd="0" destOrd="0" presId="urn:microsoft.com/office/officeart/2005/8/layout/bProcess3"/>
    <dgm:cxn modelId="{0612D31F-3A2E-4089-B935-3895E380C65B}" type="presParOf" srcId="{AE38CE08-2610-45DF-996E-6CB343280995}" destId="{1907C66E-7521-4C9E-B4FF-26AADD3B9BC8}" srcOrd="2" destOrd="0" presId="urn:microsoft.com/office/officeart/2005/8/layout/bProcess3"/>
    <dgm:cxn modelId="{24B913BF-F73A-4165-8BAB-94CAD02E49C1}" type="presParOf" srcId="{AE38CE08-2610-45DF-996E-6CB343280995}" destId="{6610F994-CAB4-425F-A63F-D2E4E993C571}" srcOrd="3" destOrd="0" presId="urn:microsoft.com/office/officeart/2005/8/layout/bProcess3"/>
    <dgm:cxn modelId="{B75EAFF9-ED40-4CD0-B292-7FE1D9C13767}" type="presParOf" srcId="{6610F994-CAB4-425F-A63F-D2E4E993C571}" destId="{8A12F8DF-03C9-42EB-88BB-9A298C170171}" srcOrd="0" destOrd="0" presId="urn:microsoft.com/office/officeart/2005/8/layout/bProcess3"/>
    <dgm:cxn modelId="{E6B37DFC-9A81-4DF2-9F1A-C93231DE8D98}" type="presParOf" srcId="{AE38CE08-2610-45DF-996E-6CB343280995}" destId="{5C513E4C-0A2F-4363-8CA1-2DB33B54B8E6}" srcOrd="4" destOrd="0" presId="urn:microsoft.com/office/officeart/2005/8/layout/bProcess3"/>
    <dgm:cxn modelId="{5CB055BD-C87C-4060-BE69-282BF7E50367}" type="presParOf" srcId="{AE38CE08-2610-45DF-996E-6CB343280995}" destId="{9CECD1C3-0309-4797-AFFF-FA468DB16769}" srcOrd="5" destOrd="0" presId="urn:microsoft.com/office/officeart/2005/8/layout/bProcess3"/>
    <dgm:cxn modelId="{B9ED4EC4-64CA-4DDD-A6F4-E6043E226461}" type="presParOf" srcId="{9CECD1C3-0309-4797-AFFF-FA468DB16769}" destId="{CCB7CEE9-57D5-44CF-99CA-CCEEA6DDCF18}" srcOrd="0" destOrd="0" presId="urn:microsoft.com/office/officeart/2005/8/layout/bProcess3"/>
    <dgm:cxn modelId="{FA970FBD-56D0-44FF-A976-90DCCB75D919}" type="presParOf" srcId="{AE38CE08-2610-45DF-996E-6CB343280995}" destId="{E38F948D-FA4B-47EB-AFE6-B918F11D906A}" srcOrd="6" destOrd="0" presId="urn:microsoft.com/office/officeart/2005/8/layout/bProcess3"/>
    <dgm:cxn modelId="{E4038D22-D297-4940-9D72-BC6D68A56907}" type="presParOf" srcId="{AE38CE08-2610-45DF-996E-6CB343280995}" destId="{E01D2948-986F-4295-8CE7-8CA2DF9BFE17}" srcOrd="7" destOrd="0" presId="urn:microsoft.com/office/officeart/2005/8/layout/bProcess3"/>
    <dgm:cxn modelId="{3E8C09F0-862C-4439-B636-AC6373D6FF35}" type="presParOf" srcId="{E01D2948-986F-4295-8CE7-8CA2DF9BFE17}" destId="{9EAD150C-59B3-435F-A3CD-37CB88DA012A}" srcOrd="0" destOrd="0" presId="urn:microsoft.com/office/officeart/2005/8/layout/bProcess3"/>
    <dgm:cxn modelId="{333C6DC8-14B3-467D-AE86-FBFFDFC5FDF9}" type="presParOf" srcId="{AE38CE08-2610-45DF-996E-6CB343280995}" destId="{DD08FAC2-A076-4E75-BAE2-7A438C35A53F}" srcOrd="8" destOrd="0" presId="urn:microsoft.com/office/officeart/2005/8/layout/bProcess3"/>
    <dgm:cxn modelId="{4BFCB646-6C47-426C-8128-AB5290DA423E}" type="presParOf" srcId="{AE38CE08-2610-45DF-996E-6CB343280995}" destId="{FAD735ED-BCB7-4932-B265-29C0C5A63800}" srcOrd="9" destOrd="0" presId="urn:microsoft.com/office/officeart/2005/8/layout/bProcess3"/>
    <dgm:cxn modelId="{CDA8C965-CC7B-4CF5-A29A-4C078AE613E0}" type="presParOf" srcId="{FAD735ED-BCB7-4932-B265-29C0C5A63800}" destId="{F7ECECB1-95E8-45C8-8786-960E1CB66C3E}" srcOrd="0" destOrd="0" presId="urn:microsoft.com/office/officeart/2005/8/layout/bProcess3"/>
    <dgm:cxn modelId="{B9B967C7-8844-4403-8E6E-095E65C411E7}" type="presParOf" srcId="{AE38CE08-2610-45DF-996E-6CB343280995}" destId="{7118D0FC-F339-49F2-A38A-B01580184CA0}" srcOrd="10" destOrd="0" presId="urn:microsoft.com/office/officeart/2005/8/layout/bProcess3"/>
    <dgm:cxn modelId="{78C53D30-7599-41E0-B80A-537067DF7FEC}" type="presParOf" srcId="{AE38CE08-2610-45DF-996E-6CB343280995}" destId="{56AF8501-9A6E-4457-B2B4-7AEDF215554E}" srcOrd="11" destOrd="0" presId="urn:microsoft.com/office/officeart/2005/8/layout/bProcess3"/>
    <dgm:cxn modelId="{0520D185-FE4F-4262-9B99-C3A5B45CD828}" type="presParOf" srcId="{56AF8501-9A6E-4457-B2B4-7AEDF215554E}" destId="{C648DC04-52BC-4FE9-8A83-ED1748B2D068}" srcOrd="0" destOrd="0" presId="urn:microsoft.com/office/officeart/2005/8/layout/bProcess3"/>
    <dgm:cxn modelId="{29EABD8A-0068-424D-A107-5DE7A47CCB10}" type="presParOf" srcId="{AE38CE08-2610-45DF-996E-6CB343280995}" destId="{ED916F03-830E-42D2-9276-1F3F388E7780}" srcOrd="12" destOrd="0" presId="urn:microsoft.com/office/officeart/2005/8/layout/bProcess3"/>
    <dgm:cxn modelId="{D5B2FF79-2F5D-4B96-BE1A-AD56F872BDCF}" type="presParOf" srcId="{AE38CE08-2610-45DF-996E-6CB343280995}" destId="{5C6CEB9C-038A-4443-BCD9-9DC827FB212E}" srcOrd="13" destOrd="0" presId="urn:microsoft.com/office/officeart/2005/8/layout/bProcess3"/>
    <dgm:cxn modelId="{B00048BB-35A1-4421-8B5E-5C239755C95A}" type="presParOf" srcId="{5C6CEB9C-038A-4443-BCD9-9DC827FB212E}" destId="{2214AA0A-39CB-4E20-A998-4BF3C08A1C1B}" srcOrd="0" destOrd="0" presId="urn:microsoft.com/office/officeart/2005/8/layout/bProcess3"/>
    <dgm:cxn modelId="{F699B110-9EF5-4AB7-8744-BD1478B9BEB2}" type="presParOf" srcId="{AE38CE08-2610-45DF-996E-6CB343280995}" destId="{1BB066B5-EB5C-4D59-987C-F7CDA0B04B33}" srcOrd="14" destOrd="0" presId="urn:microsoft.com/office/officeart/2005/8/layout/bProcess3"/>
    <dgm:cxn modelId="{AD14918F-8D21-467F-A03F-CEF886D43342}" type="presParOf" srcId="{AE38CE08-2610-45DF-996E-6CB343280995}" destId="{4566AC4A-CA28-4973-B235-3CE2425C5445}" srcOrd="15" destOrd="0" presId="urn:microsoft.com/office/officeart/2005/8/layout/bProcess3"/>
    <dgm:cxn modelId="{B62646F5-F24B-4A2D-B4CA-EF94ADB0264F}" type="presParOf" srcId="{4566AC4A-CA28-4973-B235-3CE2425C5445}" destId="{2BBD540D-56F6-4965-8748-A4AFD608D1D3}" srcOrd="0" destOrd="0" presId="urn:microsoft.com/office/officeart/2005/8/layout/bProcess3"/>
    <dgm:cxn modelId="{5F237835-F441-4E3C-8181-45DE5901167C}" type="presParOf" srcId="{AE38CE08-2610-45DF-996E-6CB343280995}" destId="{73D7B452-E362-4C57-9DC6-1BB947E6E147}" srcOrd="16" destOrd="0" presId="urn:microsoft.com/office/officeart/2005/8/layout/bProcess3"/>
    <dgm:cxn modelId="{F66B9FF7-C55A-4267-9824-6DE270D51263}" type="presParOf" srcId="{AE38CE08-2610-45DF-996E-6CB343280995}" destId="{35444899-D3F6-4407-9422-B2EEAF2DC0F0}" srcOrd="17" destOrd="0" presId="urn:microsoft.com/office/officeart/2005/8/layout/bProcess3"/>
    <dgm:cxn modelId="{D5939384-A3F7-4925-A559-A7ABCF224A78}" type="presParOf" srcId="{35444899-D3F6-4407-9422-B2EEAF2DC0F0}" destId="{450DC4CB-9CD4-4136-ABC7-2FA25B537C0F}" srcOrd="0" destOrd="0" presId="urn:microsoft.com/office/officeart/2005/8/layout/bProcess3"/>
    <dgm:cxn modelId="{B9F2EE26-D244-4A95-8981-3AB05FBB30AC}" type="presParOf" srcId="{AE38CE08-2610-45DF-996E-6CB343280995}" destId="{093FFCC2-E98F-448B-BD58-E372A2AB8190}" srcOrd="18" destOrd="0" presId="urn:microsoft.com/office/officeart/2005/8/layout/bProcess3"/>
    <dgm:cxn modelId="{BDE05819-8D67-4C22-88F5-9733FCBE3A64}" type="presParOf" srcId="{AE38CE08-2610-45DF-996E-6CB343280995}" destId="{370920FC-4591-4666-8040-7846894C0591}" srcOrd="19" destOrd="0" presId="urn:microsoft.com/office/officeart/2005/8/layout/bProcess3"/>
    <dgm:cxn modelId="{73EFA7D2-E448-4893-BD51-7D8CFD3F730E}" type="presParOf" srcId="{370920FC-4591-4666-8040-7846894C0591}" destId="{BBD2E960-475A-4073-9542-5F06EB81D9AC}" srcOrd="0" destOrd="0" presId="urn:microsoft.com/office/officeart/2005/8/layout/bProcess3"/>
    <dgm:cxn modelId="{090BAA19-ACEA-4378-A62B-56F6904BED4F}" type="presParOf" srcId="{AE38CE08-2610-45DF-996E-6CB343280995}" destId="{86EF75A9-5183-4418-BC92-3895B54C8701}" srcOrd="20" destOrd="0" presId="urn:microsoft.com/office/officeart/2005/8/layout/bProcess3"/>
  </dgm:cxnLst>
  <dgm:bg/>
  <dgm:whole/>
  <dgm:extLst>
    <a:ext uri="{C62137D5-CB1D-491B-B009-E17868A290BF}">
      <dgm14:recolorImg xmlns:dgm14="http://schemas.microsoft.com/office/drawing/2010/diagram" xmlns="" val="1"/>
    </a:ex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903E4A-8A02-4E8A-B84E-9F795D5CC137}"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AU"/>
        </a:p>
      </dgm:t>
    </dgm:pt>
    <dgm:pt modelId="{874B2D4A-97E5-4663-B1A7-1A8FFA23FE06}">
      <dgm:prSet phldrT="[Text]" custT="1"/>
      <dgm:spPr/>
      <dgm:t>
        <a:bodyPr/>
        <a:lstStyle/>
        <a:p>
          <a:r>
            <a:rPr lang="en-AU" sz="1000" b="1" dirty="0">
              <a:solidFill>
                <a:srgbClr val="513895"/>
              </a:solidFill>
            </a:rPr>
            <a:t>What resources are available to help you tackle the issue?</a:t>
          </a:r>
        </a:p>
      </dgm:t>
    </dgm:pt>
    <dgm:pt modelId="{A326C078-881B-4CC5-BF9B-75B517393BDD}" type="parTrans" cxnId="{8FD9B065-AC2E-4476-B096-8989AC20E740}">
      <dgm:prSet/>
      <dgm:spPr/>
      <dgm:t>
        <a:bodyPr/>
        <a:lstStyle/>
        <a:p>
          <a:endParaRPr lang="en-AU"/>
        </a:p>
      </dgm:t>
    </dgm:pt>
    <dgm:pt modelId="{2F04C13C-74E2-463B-9613-FA6F0852101F}" type="sibTrans" cxnId="{8FD9B065-AC2E-4476-B096-8989AC20E740}">
      <dgm:prSet/>
      <dgm:spPr>
        <a:solidFill>
          <a:srgbClr val="F15732"/>
        </a:solidFill>
      </dgm:spPr>
      <dgm:t>
        <a:bodyPr/>
        <a:lstStyle/>
        <a:p>
          <a:endParaRPr lang="en-AU"/>
        </a:p>
      </dgm:t>
    </dgm:pt>
    <dgm:pt modelId="{8D3E1478-0C44-4701-802E-05F5AD94C797}">
      <dgm:prSet phldrT="[Text]" custT="1"/>
      <dgm:spPr/>
      <dgm:t>
        <a:bodyPr/>
        <a:lstStyle/>
        <a:p>
          <a:r>
            <a:rPr lang="en-AU" sz="1000" b="1" dirty="0" smtClean="0">
              <a:solidFill>
                <a:srgbClr val="513895"/>
              </a:solidFill>
            </a:rPr>
            <a:t>What strategies might achieve the outcome you desire?</a:t>
          </a:r>
          <a:endParaRPr lang="en-AU" sz="1000" b="1" dirty="0">
            <a:solidFill>
              <a:srgbClr val="513895"/>
            </a:solidFill>
          </a:endParaRPr>
        </a:p>
      </dgm:t>
    </dgm:pt>
    <dgm:pt modelId="{4F04F889-6792-4079-AF02-68F81B9FF851}" type="parTrans" cxnId="{A6A80EC4-5222-4695-8600-160368E15892}">
      <dgm:prSet/>
      <dgm:spPr/>
      <dgm:t>
        <a:bodyPr/>
        <a:lstStyle/>
        <a:p>
          <a:endParaRPr lang="en-AU"/>
        </a:p>
      </dgm:t>
    </dgm:pt>
    <dgm:pt modelId="{3AEF37BF-75E0-4AD8-9490-5A39AC95F7B8}" type="sibTrans" cxnId="{A6A80EC4-5222-4695-8600-160368E15892}">
      <dgm:prSet/>
      <dgm:spPr>
        <a:solidFill>
          <a:srgbClr val="F15732"/>
        </a:solidFill>
      </dgm:spPr>
      <dgm:t>
        <a:bodyPr/>
        <a:lstStyle/>
        <a:p>
          <a:endParaRPr lang="en-AU"/>
        </a:p>
      </dgm:t>
    </dgm:pt>
    <dgm:pt modelId="{C850E3DC-E3D9-4813-8755-C7C830D511C2}">
      <dgm:prSet phldrT="[Text]" custT="1"/>
      <dgm:spPr/>
      <dgm:t>
        <a:bodyPr/>
        <a:lstStyle/>
        <a:p>
          <a:r>
            <a:rPr lang="en-AU" sz="1000" b="1" dirty="0">
              <a:solidFill>
                <a:srgbClr val="513895"/>
              </a:solidFill>
            </a:rPr>
            <a:t>Seek feedback from </a:t>
          </a:r>
          <a:r>
            <a:rPr lang="en-AU" sz="1000" b="1" dirty="0" smtClean="0">
              <a:solidFill>
                <a:srgbClr val="513895"/>
              </a:solidFill>
            </a:rPr>
            <a:t>colleagues.</a:t>
          </a:r>
          <a:endParaRPr lang="en-AU" sz="1000" b="1" dirty="0">
            <a:solidFill>
              <a:srgbClr val="513895"/>
            </a:solidFill>
          </a:endParaRPr>
        </a:p>
      </dgm:t>
    </dgm:pt>
    <dgm:pt modelId="{3AE77C4F-9DD9-4686-9BCD-028BE8F3DFBF}" type="parTrans" cxnId="{B37D747B-7ECC-41EB-8807-3EC17822D75A}">
      <dgm:prSet/>
      <dgm:spPr/>
      <dgm:t>
        <a:bodyPr/>
        <a:lstStyle/>
        <a:p>
          <a:endParaRPr lang="en-AU"/>
        </a:p>
      </dgm:t>
    </dgm:pt>
    <dgm:pt modelId="{E56CFDEB-E55C-476A-9E8E-653CDDC7331C}" type="sibTrans" cxnId="{B37D747B-7ECC-41EB-8807-3EC17822D75A}">
      <dgm:prSet/>
      <dgm:spPr>
        <a:solidFill>
          <a:srgbClr val="F15732"/>
        </a:solidFill>
      </dgm:spPr>
      <dgm:t>
        <a:bodyPr/>
        <a:lstStyle/>
        <a:p>
          <a:endParaRPr lang="en-AU"/>
        </a:p>
      </dgm:t>
    </dgm:pt>
    <dgm:pt modelId="{5A9E6011-C0C1-4188-85BB-4BE4062099C2}">
      <dgm:prSet phldrT="[Text]" custT="1"/>
      <dgm:spPr/>
      <dgm:t>
        <a:bodyPr/>
        <a:lstStyle/>
        <a:p>
          <a:r>
            <a:rPr lang="en-AU" sz="1000" b="1" dirty="0">
              <a:solidFill>
                <a:srgbClr val="513895"/>
              </a:solidFill>
            </a:rPr>
            <a:t>Trial a </a:t>
          </a:r>
          <a:r>
            <a:rPr lang="en-AU" sz="1000" b="1" dirty="0" smtClean="0">
              <a:solidFill>
                <a:srgbClr val="513895"/>
              </a:solidFill>
            </a:rPr>
            <a:t>strategy.</a:t>
          </a:r>
          <a:endParaRPr lang="en-AU" sz="1000" b="1" dirty="0">
            <a:solidFill>
              <a:srgbClr val="513895"/>
            </a:solidFill>
          </a:endParaRPr>
        </a:p>
      </dgm:t>
    </dgm:pt>
    <dgm:pt modelId="{7E261CAE-AF01-4D56-9773-84021F5B2334}" type="parTrans" cxnId="{96CB6425-6E3F-4C66-AD90-6D19E33B5980}">
      <dgm:prSet/>
      <dgm:spPr/>
      <dgm:t>
        <a:bodyPr/>
        <a:lstStyle/>
        <a:p>
          <a:endParaRPr lang="en-AU"/>
        </a:p>
      </dgm:t>
    </dgm:pt>
    <dgm:pt modelId="{6551772E-7965-4265-A31F-04B955A896E1}" type="sibTrans" cxnId="{96CB6425-6E3F-4C66-AD90-6D19E33B5980}">
      <dgm:prSet/>
      <dgm:spPr>
        <a:solidFill>
          <a:srgbClr val="F15732"/>
        </a:solidFill>
      </dgm:spPr>
      <dgm:t>
        <a:bodyPr/>
        <a:lstStyle/>
        <a:p>
          <a:endParaRPr lang="en-AU"/>
        </a:p>
      </dgm:t>
    </dgm:pt>
    <dgm:pt modelId="{E90D3297-5544-4FF0-BF84-6D0B1A6E4D42}">
      <dgm:prSet phldrT="[Text]" custT="1"/>
      <dgm:spPr/>
      <dgm:t>
        <a:bodyPr/>
        <a:lstStyle/>
        <a:p>
          <a:r>
            <a:rPr lang="en-AU" sz="1000" b="1" dirty="0" smtClean="0">
              <a:solidFill>
                <a:srgbClr val="513895"/>
              </a:solidFill>
            </a:rPr>
            <a:t>Identify problem: </a:t>
          </a:r>
          <a:br>
            <a:rPr lang="en-AU" sz="1000" b="1" dirty="0" smtClean="0">
              <a:solidFill>
                <a:srgbClr val="513895"/>
              </a:solidFill>
            </a:rPr>
          </a:br>
          <a:r>
            <a:rPr lang="en-AU" sz="1000" b="1" dirty="0" smtClean="0">
              <a:solidFill>
                <a:srgbClr val="513895"/>
              </a:solidFill>
            </a:rPr>
            <a:t>what do you want to improve next</a:t>
          </a:r>
          <a:r>
            <a:rPr lang="en-AU" sz="1000" dirty="0" smtClean="0"/>
            <a:t>?</a:t>
          </a:r>
          <a:endParaRPr lang="en-AU" sz="1000" dirty="0"/>
        </a:p>
      </dgm:t>
    </dgm:pt>
    <dgm:pt modelId="{E208B460-8913-404E-B1E6-A436BEAD3CA0}" type="parTrans" cxnId="{37C2BD2D-937C-471B-BD8A-80FF50D2975C}">
      <dgm:prSet/>
      <dgm:spPr/>
      <dgm:t>
        <a:bodyPr/>
        <a:lstStyle/>
        <a:p>
          <a:endParaRPr lang="en-AU"/>
        </a:p>
      </dgm:t>
    </dgm:pt>
    <dgm:pt modelId="{6E749AAE-D688-441E-8518-763324514439}" type="sibTrans" cxnId="{37C2BD2D-937C-471B-BD8A-80FF50D2975C}">
      <dgm:prSet/>
      <dgm:spPr>
        <a:solidFill>
          <a:srgbClr val="F15732"/>
        </a:solidFill>
      </dgm:spPr>
      <dgm:t>
        <a:bodyPr/>
        <a:lstStyle/>
        <a:p>
          <a:endParaRPr lang="en-AU"/>
        </a:p>
      </dgm:t>
    </dgm:pt>
    <dgm:pt modelId="{BCF4DE0F-383F-4470-B203-FC54E4272B91}">
      <dgm:prSet phldrT="[Text]" custT="1"/>
      <dgm:spPr/>
      <dgm:t>
        <a:bodyPr/>
        <a:lstStyle/>
        <a:p>
          <a:r>
            <a:rPr lang="en-AU" sz="1000" b="1" dirty="0" smtClean="0">
              <a:solidFill>
                <a:srgbClr val="513895"/>
              </a:solidFill>
            </a:rPr>
            <a:t>Evaluate whether you have achieved the outcome you desire.</a:t>
          </a:r>
          <a:endParaRPr lang="en-AU" sz="1000" b="1" dirty="0">
            <a:solidFill>
              <a:srgbClr val="513895"/>
            </a:solidFill>
          </a:endParaRPr>
        </a:p>
      </dgm:t>
    </dgm:pt>
    <dgm:pt modelId="{8A2DADD7-D2C5-4575-9045-CFA4FABDC3EB}" type="parTrans" cxnId="{94983A97-8B88-4381-BDE5-70FC0ED96ACC}">
      <dgm:prSet/>
      <dgm:spPr/>
      <dgm:t>
        <a:bodyPr/>
        <a:lstStyle/>
        <a:p>
          <a:endParaRPr lang="en-AU"/>
        </a:p>
      </dgm:t>
    </dgm:pt>
    <dgm:pt modelId="{D13FB0EC-F407-40F2-BEA9-A0423857FD3D}" type="sibTrans" cxnId="{94983A97-8B88-4381-BDE5-70FC0ED96ACC}">
      <dgm:prSet/>
      <dgm:spPr>
        <a:solidFill>
          <a:srgbClr val="F15732"/>
        </a:solidFill>
      </dgm:spPr>
      <dgm:t>
        <a:bodyPr/>
        <a:lstStyle/>
        <a:p>
          <a:endParaRPr lang="en-AU"/>
        </a:p>
      </dgm:t>
    </dgm:pt>
    <dgm:pt modelId="{808BDDF4-A728-4A00-9696-58CE5F170D2A}">
      <dgm:prSet phldrT="[Text]" custT="1"/>
      <dgm:spPr/>
      <dgm:t>
        <a:bodyPr/>
        <a:lstStyle/>
        <a:p>
          <a:pPr algn="ctr"/>
          <a:r>
            <a:rPr lang="en-AU" sz="1000" b="1" dirty="0" smtClean="0">
              <a:solidFill>
                <a:srgbClr val="513895"/>
              </a:solidFill>
            </a:rPr>
            <a:t>Make further amendments to your practice based on the  outcomes.</a:t>
          </a:r>
          <a:endParaRPr lang="en-AU" sz="1000" b="1" dirty="0">
            <a:solidFill>
              <a:srgbClr val="513895"/>
            </a:solidFill>
          </a:endParaRPr>
        </a:p>
      </dgm:t>
    </dgm:pt>
    <dgm:pt modelId="{0613C44E-59E6-4F53-9669-2B3299A54572}" type="parTrans" cxnId="{FDBB18B7-6C4D-4C36-9F14-C1C7FB25928F}">
      <dgm:prSet/>
      <dgm:spPr/>
      <dgm:t>
        <a:bodyPr/>
        <a:lstStyle/>
        <a:p>
          <a:endParaRPr lang="en-AU"/>
        </a:p>
      </dgm:t>
    </dgm:pt>
    <dgm:pt modelId="{5C74BB62-79C7-4FB3-8A97-D5BFD32D5A06}" type="sibTrans" cxnId="{FDBB18B7-6C4D-4C36-9F14-C1C7FB25928F}">
      <dgm:prSet/>
      <dgm:spPr>
        <a:solidFill>
          <a:srgbClr val="F15732"/>
        </a:solidFill>
      </dgm:spPr>
      <dgm:t>
        <a:bodyPr/>
        <a:lstStyle/>
        <a:p>
          <a:endParaRPr lang="en-AU"/>
        </a:p>
      </dgm:t>
    </dgm:pt>
    <dgm:pt modelId="{CEC6767C-E541-472A-B147-5F1CC310A941}">
      <dgm:prSet phldrT="[Text]" custT="1"/>
      <dgm:spPr/>
      <dgm:t>
        <a:bodyPr/>
        <a:lstStyle/>
        <a:p>
          <a:r>
            <a:rPr lang="en-AU" sz="1000" b="1" dirty="0">
              <a:solidFill>
                <a:srgbClr val="513895"/>
              </a:solidFill>
            </a:rPr>
            <a:t>What have you learned from this process?</a:t>
          </a:r>
        </a:p>
      </dgm:t>
    </dgm:pt>
    <dgm:pt modelId="{65DDDD92-FFE9-4258-B9B7-0CBECF6C442C}" type="parTrans" cxnId="{C39F26A9-6D7D-4170-B47F-F26483EA2B2F}">
      <dgm:prSet/>
      <dgm:spPr/>
      <dgm:t>
        <a:bodyPr/>
        <a:lstStyle/>
        <a:p>
          <a:endParaRPr lang="en-AU"/>
        </a:p>
      </dgm:t>
    </dgm:pt>
    <dgm:pt modelId="{B0EEB802-A3FC-43CC-8399-0DA1FF36D4BE}" type="sibTrans" cxnId="{C39F26A9-6D7D-4170-B47F-F26483EA2B2F}">
      <dgm:prSet/>
      <dgm:spPr>
        <a:solidFill>
          <a:srgbClr val="F15732"/>
        </a:solidFill>
      </dgm:spPr>
      <dgm:t>
        <a:bodyPr/>
        <a:lstStyle/>
        <a:p>
          <a:endParaRPr lang="en-AU"/>
        </a:p>
      </dgm:t>
    </dgm:pt>
    <dgm:pt modelId="{85A46F71-30FE-4343-A3F9-75E2E06B8F0A}" type="pres">
      <dgm:prSet presAssocID="{6E903E4A-8A02-4E8A-B84E-9F795D5CC137}" presName="cycle" presStyleCnt="0">
        <dgm:presLayoutVars>
          <dgm:dir/>
          <dgm:resizeHandles val="exact"/>
        </dgm:presLayoutVars>
      </dgm:prSet>
      <dgm:spPr/>
      <dgm:t>
        <a:bodyPr/>
        <a:lstStyle/>
        <a:p>
          <a:endParaRPr lang="en-AU"/>
        </a:p>
      </dgm:t>
    </dgm:pt>
    <dgm:pt modelId="{66CF441C-04F8-45E8-8A65-3B4A02CA3284}" type="pres">
      <dgm:prSet presAssocID="{874B2D4A-97E5-4663-B1A7-1A8FFA23FE06}" presName="dummy" presStyleCnt="0"/>
      <dgm:spPr/>
    </dgm:pt>
    <dgm:pt modelId="{086D8A6F-6434-4F91-8B2F-BBCF0E547F6F}" type="pres">
      <dgm:prSet presAssocID="{874B2D4A-97E5-4663-B1A7-1A8FFA23FE06}" presName="node" presStyleLbl="revTx" presStyleIdx="0" presStyleCnt="8">
        <dgm:presLayoutVars>
          <dgm:bulletEnabled val="1"/>
        </dgm:presLayoutVars>
      </dgm:prSet>
      <dgm:spPr/>
      <dgm:t>
        <a:bodyPr/>
        <a:lstStyle/>
        <a:p>
          <a:endParaRPr lang="en-AU"/>
        </a:p>
      </dgm:t>
    </dgm:pt>
    <dgm:pt modelId="{F26B9EDB-CD2A-4555-BE96-FB87C884B223}" type="pres">
      <dgm:prSet presAssocID="{2F04C13C-74E2-463B-9613-FA6F0852101F}" presName="sibTrans" presStyleLbl="node1" presStyleIdx="0" presStyleCnt="8"/>
      <dgm:spPr/>
      <dgm:t>
        <a:bodyPr/>
        <a:lstStyle/>
        <a:p>
          <a:endParaRPr lang="en-AU"/>
        </a:p>
      </dgm:t>
    </dgm:pt>
    <dgm:pt modelId="{CEEE566F-407C-4261-8AB3-E37983EC3D20}" type="pres">
      <dgm:prSet presAssocID="{8D3E1478-0C44-4701-802E-05F5AD94C797}" presName="dummy" presStyleCnt="0"/>
      <dgm:spPr/>
    </dgm:pt>
    <dgm:pt modelId="{FC2C0E1A-7FA4-47E8-ADFF-E7480B50D974}" type="pres">
      <dgm:prSet presAssocID="{8D3E1478-0C44-4701-802E-05F5AD94C797}" presName="node" presStyleLbl="revTx" presStyleIdx="1" presStyleCnt="8">
        <dgm:presLayoutVars>
          <dgm:bulletEnabled val="1"/>
        </dgm:presLayoutVars>
      </dgm:prSet>
      <dgm:spPr/>
      <dgm:t>
        <a:bodyPr/>
        <a:lstStyle/>
        <a:p>
          <a:endParaRPr lang="en-AU"/>
        </a:p>
      </dgm:t>
    </dgm:pt>
    <dgm:pt modelId="{2AF2C19E-37AA-4241-BB5F-00DE7C1EBD74}" type="pres">
      <dgm:prSet presAssocID="{3AEF37BF-75E0-4AD8-9490-5A39AC95F7B8}" presName="sibTrans" presStyleLbl="node1" presStyleIdx="1" presStyleCnt="8"/>
      <dgm:spPr/>
      <dgm:t>
        <a:bodyPr/>
        <a:lstStyle/>
        <a:p>
          <a:endParaRPr lang="en-AU"/>
        </a:p>
      </dgm:t>
    </dgm:pt>
    <dgm:pt modelId="{64A93F74-4E50-445D-9DA9-21CEA5535A64}" type="pres">
      <dgm:prSet presAssocID="{C850E3DC-E3D9-4813-8755-C7C830D511C2}" presName="dummy" presStyleCnt="0"/>
      <dgm:spPr/>
    </dgm:pt>
    <dgm:pt modelId="{82C158FF-2EAC-4CB3-96D4-8C45B929125B}" type="pres">
      <dgm:prSet presAssocID="{C850E3DC-E3D9-4813-8755-C7C830D511C2}" presName="node" presStyleLbl="revTx" presStyleIdx="2" presStyleCnt="8" custScaleX="135780">
        <dgm:presLayoutVars>
          <dgm:bulletEnabled val="1"/>
        </dgm:presLayoutVars>
      </dgm:prSet>
      <dgm:spPr/>
      <dgm:t>
        <a:bodyPr/>
        <a:lstStyle/>
        <a:p>
          <a:endParaRPr lang="en-AU"/>
        </a:p>
      </dgm:t>
    </dgm:pt>
    <dgm:pt modelId="{CD8169D6-7541-4593-B0B8-21315CA4B433}" type="pres">
      <dgm:prSet presAssocID="{E56CFDEB-E55C-476A-9E8E-653CDDC7331C}" presName="sibTrans" presStyleLbl="node1" presStyleIdx="2" presStyleCnt="8"/>
      <dgm:spPr/>
      <dgm:t>
        <a:bodyPr/>
        <a:lstStyle/>
        <a:p>
          <a:endParaRPr lang="en-AU"/>
        </a:p>
      </dgm:t>
    </dgm:pt>
    <dgm:pt modelId="{029B2B24-345E-414F-BC3D-60A889EC9270}" type="pres">
      <dgm:prSet presAssocID="{5A9E6011-C0C1-4188-85BB-4BE4062099C2}" presName="dummy" presStyleCnt="0"/>
      <dgm:spPr/>
    </dgm:pt>
    <dgm:pt modelId="{CFBD4B03-D45E-4B1A-8989-DC3E7F5B6318}" type="pres">
      <dgm:prSet presAssocID="{5A9E6011-C0C1-4188-85BB-4BE4062099C2}" presName="node" presStyleLbl="revTx" presStyleIdx="3" presStyleCnt="8">
        <dgm:presLayoutVars>
          <dgm:bulletEnabled val="1"/>
        </dgm:presLayoutVars>
      </dgm:prSet>
      <dgm:spPr/>
      <dgm:t>
        <a:bodyPr/>
        <a:lstStyle/>
        <a:p>
          <a:endParaRPr lang="en-AU"/>
        </a:p>
      </dgm:t>
    </dgm:pt>
    <dgm:pt modelId="{820C1AF1-7BBE-4D07-9A6A-B0957A7F0CA5}" type="pres">
      <dgm:prSet presAssocID="{6551772E-7965-4265-A31F-04B955A896E1}" presName="sibTrans" presStyleLbl="node1" presStyleIdx="3" presStyleCnt="8"/>
      <dgm:spPr/>
      <dgm:t>
        <a:bodyPr/>
        <a:lstStyle/>
        <a:p>
          <a:endParaRPr lang="en-AU"/>
        </a:p>
      </dgm:t>
    </dgm:pt>
    <dgm:pt modelId="{4AB2306E-70F7-4C78-AEE2-9F461C10CF26}" type="pres">
      <dgm:prSet presAssocID="{BCF4DE0F-383F-4470-B203-FC54E4272B91}" presName="dummy" presStyleCnt="0"/>
      <dgm:spPr/>
    </dgm:pt>
    <dgm:pt modelId="{4D994913-8D20-4482-9299-4913CEBD5E3E}" type="pres">
      <dgm:prSet presAssocID="{BCF4DE0F-383F-4470-B203-FC54E4272B91}" presName="node" presStyleLbl="revTx" presStyleIdx="4" presStyleCnt="8">
        <dgm:presLayoutVars>
          <dgm:bulletEnabled val="1"/>
        </dgm:presLayoutVars>
      </dgm:prSet>
      <dgm:spPr/>
      <dgm:t>
        <a:bodyPr/>
        <a:lstStyle/>
        <a:p>
          <a:endParaRPr lang="en-AU"/>
        </a:p>
      </dgm:t>
    </dgm:pt>
    <dgm:pt modelId="{47DCB9E3-F408-4247-8E9E-EEEEAE11C5E0}" type="pres">
      <dgm:prSet presAssocID="{D13FB0EC-F407-40F2-BEA9-A0423857FD3D}" presName="sibTrans" presStyleLbl="node1" presStyleIdx="4" presStyleCnt="8"/>
      <dgm:spPr/>
      <dgm:t>
        <a:bodyPr/>
        <a:lstStyle/>
        <a:p>
          <a:endParaRPr lang="en-AU"/>
        </a:p>
      </dgm:t>
    </dgm:pt>
    <dgm:pt modelId="{405D0A49-1D21-4D9F-A1F9-DA9373445565}" type="pres">
      <dgm:prSet presAssocID="{808BDDF4-A728-4A00-9696-58CE5F170D2A}" presName="dummy" presStyleCnt="0"/>
      <dgm:spPr/>
    </dgm:pt>
    <dgm:pt modelId="{30F58C29-1410-4C7A-BCC1-ACF65E2C5519}" type="pres">
      <dgm:prSet presAssocID="{808BDDF4-A728-4A00-9696-58CE5F170D2A}" presName="node" presStyleLbl="revTx" presStyleIdx="5" presStyleCnt="8" custScaleX="155853">
        <dgm:presLayoutVars>
          <dgm:bulletEnabled val="1"/>
        </dgm:presLayoutVars>
      </dgm:prSet>
      <dgm:spPr/>
      <dgm:t>
        <a:bodyPr/>
        <a:lstStyle/>
        <a:p>
          <a:endParaRPr lang="en-AU"/>
        </a:p>
      </dgm:t>
    </dgm:pt>
    <dgm:pt modelId="{6BBD2739-62A1-4F12-B02F-927104F9A6B6}" type="pres">
      <dgm:prSet presAssocID="{5C74BB62-79C7-4FB3-8A97-D5BFD32D5A06}" presName="sibTrans" presStyleLbl="node1" presStyleIdx="5" presStyleCnt="8"/>
      <dgm:spPr/>
      <dgm:t>
        <a:bodyPr/>
        <a:lstStyle/>
        <a:p>
          <a:endParaRPr lang="en-AU"/>
        </a:p>
      </dgm:t>
    </dgm:pt>
    <dgm:pt modelId="{DE840397-7DE5-4775-B3BC-B28D91ED5481}" type="pres">
      <dgm:prSet presAssocID="{CEC6767C-E541-472A-B147-5F1CC310A941}" presName="dummy" presStyleCnt="0"/>
      <dgm:spPr/>
    </dgm:pt>
    <dgm:pt modelId="{CCDF5AB3-5639-41B2-A173-9C5A4F027651}" type="pres">
      <dgm:prSet presAssocID="{CEC6767C-E541-472A-B147-5F1CC310A941}" presName="node" presStyleLbl="revTx" presStyleIdx="6" presStyleCnt="8">
        <dgm:presLayoutVars>
          <dgm:bulletEnabled val="1"/>
        </dgm:presLayoutVars>
      </dgm:prSet>
      <dgm:spPr/>
      <dgm:t>
        <a:bodyPr/>
        <a:lstStyle/>
        <a:p>
          <a:endParaRPr lang="en-AU"/>
        </a:p>
      </dgm:t>
    </dgm:pt>
    <dgm:pt modelId="{E071116F-400E-43CD-B646-C509C01EE9C2}" type="pres">
      <dgm:prSet presAssocID="{B0EEB802-A3FC-43CC-8399-0DA1FF36D4BE}" presName="sibTrans" presStyleLbl="node1" presStyleIdx="6" presStyleCnt="8" custLinFactNeighborX="-740" custLinFactNeighborY="247"/>
      <dgm:spPr/>
      <dgm:t>
        <a:bodyPr/>
        <a:lstStyle/>
        <a:p>
          <a:endParaRPr lang="en-AU"/>
        </a:p>
      </dgm:t>
    </dgm:pt>
    <dgm:pt modelId="{EAFFB5B5-E561-4537-B36C-813F2EBD5163}" type="pres">
      <dgm:prSet presAssocID="{E90D3297-5544-4FF0-BF84-6D0B1A6E4D42}" presName="dummy" presStyleCnt="0"/>
      <dgm:spPr/>
    </dgm:pt>
    <dgm:pt modelId="{B8FA75F0-2B1D-4470-BE67-1506EDF1F0A0}" type="pres">
      <dgm:prSet presAssocID="{E90D3297-5544-4FF0-BF84-6D0B1A6E4D42}" presName="node" presStyleLbl="revTx" presStyleIdx="7" presStyleCnt="8" custScaleX="99865" custScaleY="101393">
        <dgm:presLayoutVars>
          <dgm:bulletEnabled val="1"/>
        </dgm:presLayoutVars>
      </dgm:prSet>
      <dgm:spPr/>
      <dgm:t>
        <a:bodyPr/>
        <a:lstStyle/>
        <a:p>
          <a:endParaRPr lang="en-AU"/>
        </a:p>
      </dgm:t>
    </dgm:pt>
    <dgm:pt modelId="{73547AC7-7B0B-4B21-A104-3B680F6E235E}" type="pres">
      <dgm:prSet presAssocID="{6E749AAE-D688-441E-8518-763324514439}" presName="sibTrans" presStyleLbl="node1" presStyleIdx="7" presStyleCnt="8"/>
      <dgm:spPr/>
      <dgm:t>
        <a:bodyPr/>
        <a:lstStyle/>
        <a:p>
          <a:endParaRPr lang="en-AU"/>
        </a:p>
      </dgm:t>
    </dgm:pt>
  </dgm:ptLst>
  <dgm:cxnLst>
    <dgm:cxn modelId="{B37D747B-7ECC-41EB-8807-3EC17822D75A}" srcId="{6E903E4A-8A02-4E8A-B84E-9F795D5CC137}" destId="{C850E3DC-E3D9-4813-8755-C7C830D511C2}" srcOrd="2" destOrd="0" parTransId="{3AE77C4F-9DD9-4686-9BCD-028BE8F3DFBF}" sibTransId="{E56CFDEB-E55C-476A-9E8E-653CDDC7331C}"/>
    <dgm:cxn modelId="{490602C8-410F-474F-BC34-0410FC94D2E6}" type="presOf" srcId="{6E749AAE-D688-441E-8518-763324514439}" destId="{73547AC7-7B0B-4B21-A104-3B680F6E235E}" srcOrd="0" destOrd="0" presId="urn:microsoft.com/office/officeart/2005/8/layout/cycle1"/>
    <dgm:cxn modelId="{FDBB18B7-6C4D-4C36-9F14-C1C7FB25928F}" srcId="{6E903E4A-8A02-4E8A-B84E-9F795D5CC137}" destId="{808BDDF4-A728-4A00-9696-58CE5F170D2A}" srcOrd="5" destOrd="0" parTransId="{0613C44E-59E6-4F53-9669-2B3299A54572}" sibTransId="{5C74BB62-79C7-4FB3-8A97-D5BFD32D5A06}"/>
    <dgm:cxn modelId="{1E520BA2-F389-B541-A2BA-5007735E403B}" type="presOf" srcId="{E56CFDEB-E55C-476A-9E8E-653CDDC7331C}" destId="{CD8169D6-7541-4593-B0B8-21315CA4B433}" srcOrd="0" destOrd="0" presId="urn:microsoft.com/office/officeart/2005/8/layout/cycle1"/>
    <dgm:cxn modelId="{41666B35-4213-EB4C-9C58-CC4071ED5AC1}" type="presOf" srcId="{BCF4DE0F-383F-4470-B203-FC54E4272B91}" destId="{4D994913-8D20-4482-9299-4913CEBD5E3E}" srcOrd="0" destOrd="0" presId="urn:microsoft.com/office/officeart/2005/8/layout/cycle1"/>
    <dgm:cxn modelId="{FDFD9B51-77F3-DD4A-85E7-25BCC23D1BD1}" type="presOf" srcId="{B0EEB802-A3FC-43CC-8399-0DA1FF36D4BE}" destId="{E071116F-400E-43CD-B646-C509C01EE9C2}" srcOrd="0" destOrd="0" presId="urn:microsoft.com/office/officeart/2005/8/layout/cycle1"/>
    <dgm:cxn modelId="{3425D4A0-381D-5F48-8B78-01CCE8A274F1}" type="presOf" srcId="{5C74BB62-79C7-4FB3-8A97-D5BFD32D5A06}" destId="{6BBD2739-62A1-4F12-B02F-927104F9A6B6}" srcOrd="0" destOrd="0" presId="urn:microsoft.com/office/officeart/2005/8/layout/cycle1"/>
    <dgm:cxn modelId="{4BD3F970-5B25-DE45-95B8-CBE1BADAF21B}" type="presOf" srcId="{E90D3297-5544-4FF0-BF84-6D0B1A6E4D42}" destId="{B8FA75F0-2B1D-4470-BE67-1506EDF1F0A0}" srcOrd="0" destOrd="0" presId="urn:microsoft.com/office/officeart/2005/8/layout/cycle1"/>
    <dgm:cxn modelId="{8FD9B065-AC2E-4476-B096-8989AC20E740}" srcId="{6E903E4A-8A02-4E8A-B84E-9F795D5CC137}" destId="{874B2D4A-97E5-4663-B1A7-1A8FFA23FE06}" srcOrd="0" destOrd="0" parTransId="{A326C078-881B-4CC5-BF9B-75B517393BDD}" sibTransId="{2F04C13C-74E2-463B-9613-FA6F0852101F}"/>
    <dgm:cxn modelId="{C39F26A9-6D7D-4170-B47F-F26483EA2B2F}" srcId="{6E903E4A-8A02-4E8A-B84E-9F795D5CC137}" destId="{CEC6767C-E541-472A-B147-5F1CC310A941}" srcOrd="6" destOrd="0" parTransId="{65DDDD92-FFE9-4258-B9B7-0CBECF6C442C}" sibTransId="{B0EEB802-A3FC-43CC-8399-0DA1FF36D4BE}"/>
    <dgm:cxn modelId="{9752A029-0EE6-C041-B98D-1F6145551B74}" type="presOf" srcId="{874B2D4A-97E5-4663-B1A7-1A8FFA23FE06}" destId="{086D8A6F-6434-4F91-8B2F-BBCF0E547F6F}" srcOrd="0" destOrd="0" presId="urn:microsoft.com/office/officeart/2005/8/layout/cycle1"/>
    <dgm:cxn modelId="{1077A75D-F7A5-2545-90A5-0A60EABD2631}" type="presOf" srcId="{5A9E6011-C0C1-4188-85BB-4BE4062099C2}" destId="{CFBD4B03-D45E-4B1A-8989-DC3E7F5B6318}" srcOrd="0" destOrd="0" presId="urn:microsoft.com/office/officeart/2005/8/layout/cycle1"/>
    <dgm:cxn modelId="{0201FE54-5C6E-EF49-8119-B32E7BC618B5}" type="presOf" srcId="{3AEF37BF-75E0-4AD8-9490-5A39AC95F7B8}" destId="{2AF2C19E-37AA-4241-BB5F-00DE7C1EBD74}" srcOrd="0" destOrd="0" presId="urn:microsoft.com/office/officeart/2005/8/layout/cycle1"/>
    <dgm:cxn modelId="{94983A97-8B88-4381-BDE5-70FC0ED96ACC}" srcId="{6E903E4A-8A02-4E8A-B84E-9F795D5CC137}" destId="{BCF4DE0F-383F-4470-B203-FC54E4272B91}" srcOrd="4" destOrd="0" parTransId="{8A2DADD7-D2C5-4575-9045-CFA4FABDC3EB}" sibTransId="{D13FB0EC-F407-40F2-BEA9-A0423857FD3D}"/>
    <dgm:cxn modelId="{A6A80EC4-5222-4695-8600-160368E15892}" srcId="{6E903E4A-8A02-4E8A-B84E-9F795D5CC137}" destId="{8D3E1478-0C44-4701-802E-05F5AD94C797}" srcOrd="1" destOrd="0" parTransId="{4F04F889-6792-4079-AF02-68F81B9FF851}" sibTransId="{3AEF37BF-75E0-4AD8-9490-5A39AC95F7B8}"/>
    <dgm:cxn modelId="{F27BC58B-3EC8-854D-B043-70902CCF378E}" type="presOf" srcId="{808BDDF4-A728-4A00-9696-58CE5F170D2A}" destId="{30F58C29-1410-4C7A-BCC1-ACF65E2C5519}" srcOrd="0" destOrd="0" presId="urn:microsoft.com/office/officeart/2005/8/layout/cycle1"/>
    <dgm:cxn modelId="{5AFFCCC1-0F2A-784D-ADE3-163726E02A5B}" type="presOf" srcId="{6551772E-7965-4265-A31F-04B955A896E1}" destId="{820C1AF1-7BBE-4D07-9A6A-B0957A7F0CA5}" srcOrd="0" destOrd="0" presId="urn:microsoft.com/office/officeart/2005/8/layout/cycle1"/>
    <dgm:cxn modelId="{78CC666B-F1C3-884F-98BB-4866B1AC86B3}" type="presOf" srcId="{2F04C13C-74E2-463B-9613-FA6F0852101F}" destId="{F26B9EDB-CD2A-4555-BE96-FB87C884B223}" srcOrd="0" destOrd="0" presId="urn:microsoft.com/office/officeart/2005/8/layout/cycle1"/>
    <dgm:cxn modelId="{6A6ED5E1-9AA6-B241-9D79-8CAC6BC84913}" type="presOf" srcId="{D13FB0EC-F407-40F2-BEA9-A0423857FD3D}" destId="{47DCB9E3-F408-4247-8E9E-EEEEAE11C5E0}" srcOrd="0" destOrd="0" presId="urn:microsoft.com/office/officeart/2005/8/layout/cycle1"/>
    <dgm:cxn modelId="{37C2BD2D-937C-471B-BD8A-80FF50D2975C}" srcId="{6E903E4A-8A02-4E8A-B84E-9F795D5CC137}" destId="{E90D3297-5544-4FF0-BF84-6D0B1A6E4D42}" srcOrd="7" destOrd="0" parTransId="{E208B460-8913-404E-B1E6-A436BEAD3CA0}" sibTransId="{6E749AAE-D688-441E-8518-763324514439}"/>
    <dgm:cxn modelId="{35745A8A-4626-5344-A2B1-AE5DCCB22FD6}" type="presOf" srcId="{C850E3DC-E3D9-4813-8755-C7C830D511C2}" destId="{82C158FF-2EAC-4CB3-96D4-8C45B929125B}" srcOrd="0" destOrd="0" presId="urn:microsoft.com/office/officeart/2005/8/layout/cycle1"/>
    <dgm:cxn modelId="{F3194053-53CF-E74C-B30F-E6489BBDA435}" type="presOf" srcId="{CEC6767C-E541-472A-B147-5F1CC310A941}" destId="{CCDF5AB3-5639-41B2-A173-9C5A4F027651}" srcOrd="0" destOrd="0" presId="urn:microsoft.com/office/officeart/2005/8/layout/cycle1"/>
    <dgm:cxn modelId="{96CB6425-6E3F-4C66-AD90-6D19E33B5980}" srcId="{6E903E4A-8A02-4E8A-B84E-9F795D5CC137}" destId="{5A9E6011-C0C1-4188-85BB-4BE4062099C2}" srcOrd="3" destOrd="0" parTransId="{7E261CAE-AF01-4D56-9773-84021F5B2334}" sibTransId="{6551772E-7965-4265-A31F-04B955A896E1}"/>
    <dgm:cxn modelId="{F7F36311-B6F2-544F-85AE-3A647CD96CCB}" type="presOf" srcId="{8D3E1478-0C44-4701-802E-05F5AD94C797}" destId="{FC2C0E1A-7FA4-47E8-ADFF-E7480B50D974}" srcOrd="0" destOrd="0" presId="urn:microsoft.com/office/officeart/2005/8/layout/cycle1"/>
    <dgm:cxn modelId="{29E3A52A-4E69-EE4D-A03A-8972C1541CAB}" type="presOf" srcId="{6E903E4A-8A02-4E8A-B84E-9F795D5CC137}" destId="{85A46F71-30FE-4343-A3F9-75E2E06B8F0A}" srcOrd="0" destOrd="0" presId="urn:microsoft.com/office/officeart/2005/8/layout/cycle1"/>
    <dgm:cxn modelId="{E57EBF95-F083-B644-8054-97DA14792C6E}" type="presParOf" srcId="{85A46F71-30FE-4343-A3F9-75E2E06B8F0A}" destId="{66CF441C-04F8-45E8-8A65-3B4A02CA3284}" srcOrd="0" destOrd="0" presId="urn:microsoft.com/office/officeart/2005/8/layout/cycle1"/>
    <dgm:cxn modelId="{56E305B9-17D9-D04A-B849-D101738E57B6}" type="presParOf" srcId="{85A46F71-30FE-4343-A3F9-75E2E06B8F0A}" destId="{086D8A6F-6434-4F91-8B2F-BBCF0E547F6F}" srcOrd="1" destOrd="0" presId="urn:microsoft.com/office/officeart/2005/8/layout/cycle1"/>
    <dgm:cxn modelId="{C5671678-8A61-0D4D-8C87-A0418AF1E6B2}" type="presParOf" srcId="{85A46F71-30FE-4343-A3F9-75E2E06B8F0A}" destId="{F26B9EDB-CD2A-4555-BE96-FB87C884B223}" srcOrd="2" destOrd="0" presId="urn:microsoft.com/office/officeart/2005/8/layout/cycle1"/>
    <dgm:cxn modelId="{0B7B1730-BA29-1D45-8D90-A5A1824777E8}" type="presParOf" srcId="{85A46F71-30FE-4343-A3F9-75E2E06B8F0A}" destId="{CEEE566F-407C-4261-8AB3-E37983EC3D20}" srcOrd="3" destOrd="0" presId="urn:microsoft.com/office/officeart/2005/8/layout/cycle1"/>
    <dgm:cxn modelId="{DC7A56D4-49C9-6242-9142-132274581E27}" type="presParOf" srcId="{85A46F71-30FE-4343-A3F9-75E2E06B8F0A}" destId="{FC2C0E1A-7FA4-47E8-ADFF-E7480B50D974}" srcOrd="4" destOrd="0" presId="urn:microsoft.com/office/officeart/2005/8/layout/cycle1"/>
    <dgm:cxn modelId="{F26407C5-086D-3A42-8D95-256D5FEF67C0}" type="presParOf" srcId="{85A46F71-30FE-4343-A3F9-75E2E06B8F0A}" destId="{2AF2C19E-37AA-4241-BB5F-00DE7C1EBD74}" srcOrd="5" destOrd="0" presId="urn:microsoft.com/office/officeart/2005/8/layout/cycle1"/>
    <dgm:cxn modelId="{63DFA34D-EFD4-DA42-9CE8-C76DF17F26AC}" type="presParOf" srcId="{85A46F71-30FE-4343-A3F9-75E2E06B8F0A}" destId="{64A93F74-4E50-445D-9DA9-21CEA5535A64}" srcOrd="6" destOrd="0" presId="urn:microsoft.com/office/officeart/2005/8/layout/cycle1"/>
    <dgm:cxn modelId="{83A3ACE3-3E0E-A043-9F85-9F490E9F8D03}" type="presParOf" srcId="{85A46F71-30FE-4343-A3F9-75E2E06B8F0A}" destId="{82C158FF-2EAC-4CB3-96D4-8C45B929125B}" srcOrd="7" destOrd="0" presId="urn:microsoft.com/office/officeart/2005/8/layout/cycle1"/>
    <dgm:cxn modelId="{D6D3F496-10A5-CE47-9246-941D3D6A0919}" type="presParOf" srcId="{85A46F71-30FE-4343-A3F9-75E2E06B8F0A}" destId="{CD8169D6-7541-4593-B0B8-21315CA4B433}" srcOrd="8" destOrd="0" presId="urn:microsoft.com/office/officeart/2005/8/layout/cycle1"/>
    <dgm:cxn modelId="{53EF3785-8F60-F84A-A584-94ED7D4AFB9F}" type="presParOf" srcId="{85A46F71-30FE-4343-A3F9-75E2E06B8F0A}" destId="{029B2B24-345E-414F-BC3D-60A889EC9270}" srcOrd="9" destOrd="0" presId="urn:microsoft.com/office/officeart/2005/8/layout/cycle1"/>
    <dgm:cxn modelId="{BE54E7AF-9025-D04D-8255-F258CC9A4E0E}" type="presParOf" srcId="{85A46F71-30FE-4343-A3F9-75E2E06B8F0A}" destId="{CFBD4B03-D45E-4B1A-8989-DC3E7F5B6318}" srcOrd="10" destOrd="0" presId="urn:microsoft.com/office/officeart/2005/8/layout/cycle1"/>
    <dgm:cxn modelId="{92064A20-F262-5B47-AE65-449C0DEFC8A8}" type="presParOf" srcId="{85A46F71-30FE-4343-A3F9-75E2E06B8F0A}" destId="{820C1AF1-7BBE-4D07-9A6A-B0957A7F0CA5}" srcOrd="11" destOrd="0" presId="urn:microsoft.com/office/officeart/2005/8/layout/cycle1"/>
    <dgm:cxn modelId="{BF290163-625E-B148-997C-D059B39CD48D}" type="presParOf" srcId="{85A46F71-30FE-4343-A3F9-75E2E06B8F0A}" destId="{4AB2306E-70F7-4C78-AEE2-9F461C10CF26}" srcOrd="12" destOrd="0" presId="urn:microsoft.com/office/officeart/2005/8/layout/cycle1"/>
    <dgm:cxn modelId="{E49B0C95-1BA1-0149-A86A-2E63BD69FE26}" type="presParOf" srcId="{85A46F71-30FE-4343-A3F9-75E2E06B8F0A}" destId="{4D994913-8D20-4482-9299-4913CEBD5E3E}" srcOrd="13" destOrd="0" presId="urn:microsoft.com/office/officeart/2005/8/layout/cycle1"/>
    <dgm:cxn modelId="{6D177642-99E8-354A-BB26-B45D27DF4ED1}" type="presParOf" srcId="{85A46F71-30FE-4343-A3F9-75E2E06B8F0A}" destId="{47DCB9E3-F408-4247-8E9E-EEEEAE11C5E0}" srcOrd="14" destOrd="0" presId="urn:microsoft.com/office/officeart/2005/8/layout/cycle1"/>
    <dgm:cxn modelId="{27CCADCF-214F-A140-B70F-3AE6185A0B9F}" type="presParOf" srcId="{85A46F71-30FE-4343-A3F9-75E2E06B8F0A}" destId="{405D0A49-1D21-4D9F-A1F9-DA9373445565}" srcOrd="15" destOrd="0" presId="urn:microsoft.com/office/officeart/2005/8/layout/cycle1"/>
    <dgm:cxn modelId="{DBE265E7-DE93-A547-92D0-E1F6A0D275F4}" type="presParOf" srcId="{85A46F71-30FE-4343-A3F9-75E2E06B8F0A}" destId="{30F58C29-1410-4C7A-BCC1-ACF65E2C5519}" srcOrd="16" destOrd="0" presId="urn:microsoft.com/office/officeart/2005/8/layout/cycle1"/>
    <dgm:cxn modelId="{17D4CE0F-7689-6B44-8B8E-2B0DFD6D9CB0}" type="presParOf" srcId="{85A46F71-30FE-4343-A3F9-75E2E06B8F0A}" destId="{6BBD2739-62A1-4F12-B02F-927104F9A6B6}" srcOrd="17" destOrd="0" presId="urn:microsoft.com/office/officeart/2005/8/layout/cycle1"/>
    <dgm:cxn modelId="{C98BD735-A300-924F-A537-D07A894CA096}" type="presParOf" srcId="{85A46F71-30FE-4343-A3F9-75E2E06B8F0A}" destId="{DE840397-7DE5-4775-B3BC-B28D91ED5481}" srcOrd="18" destOrd="0" presId="urn:microsoft.com/office/officeart/2005/8/layout/cycle1"/>
    <dgm:cxn modelId="{6379F892-37EC-A44A-AE1A-7B54CFE11521}" type="presParOf" srcId="{85A46F71-30FE-4343-A3F9-75E2E06B8F0A}" destId="{CCDF5AB3-5639-41B2-A173-9C5A4F027651}" srcOrd="19" destOrd="0" presId="urn:microsoft.com/office/officeart/2005/8/layout/cycle1"/>
    <dgm:cxn modelId="{B3EC743E-C38C-6747-B333-B8E743E17A30}" type="presParOf" srcId="{85A46F71-30FE-4343-A3F9-75E2E06B8F0A}" destId="{E071116F-400E-43CD-B646-C509C01EE9C2}" srcOrd="20" destOrd="0" presId="urn:microsoft.com/office/officeart/2005/8/layout/cycle1"/>
    <dgm:cxn modelId="{02F1FBD6-D891-4443-A3E9-5D93D91BA01D}" type="presParOf" srcId="{85A46F71-30FE-4343-A3F9-75E2E06B8F0A}" destId="{EAFFB5B5-E561-4537-B36C-813F2EBD5163}" srcOrd="21" destOrd="0" presId="urn:microsoft.com/office/officeart/2005/8/layout/cycle1"/>
    <dgm:cxn modelId="{99BB5664-197A-8B40-956E-5927CFD0B2A7}" type="presParOf" srcId="{85A46F71-30FE-4343-A3F9-75E2E06B8F0A}" destId="{B8FA75F0-2B1D-4470-BE67-1506EDF1F0A0}" srcOrd="22" destOrd="0" presId="urn:microsoft.com/office/officeart/2005/8/layout/cycle1"/>
    <dgm:cxn modelId="{18EFE719-8321-1B4E-841D-B882E67BF2BE}" type="presParOf" srcId="{85A46F71-30FE-4343-A3F9-75E2E06B8F0A}" destId="{73547AC7-7B0B-4B21-A104-3B680F6E235E}" srcOrd="23"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01641D-5A48-47E9-BB0C-6A7B75B778B2}">
      <dsp:nvSpPr>
        <dsp:cNvPr id="0" name=""/>
        <dsp:cNvSpPr/>
      </dsp:nvSpPr>
      <dsp:spPr>
        <a:xfrm>
          <a:off x="2466796" y="416928"/>
          <a:ext cx="555483" cy="91440"/>
        </a:xfrm>
        <a:custGeom>
          <a:avLst/>
          <a:gdLst/>
          <a:ahLst/>
          <a:cxnLst/>
          <a:rect l="0" t="0" r="0" b="0"/>
          <a:pathLst>
            <a:path>
              <a:moveTo>
                <a:pt x="0" y="45720"/>
              </a:moveTo>
              <a:lnTo>
                <a:pt x="294841" y="45720"/>
              </a:lnTo>
              <a:lnTo>
                <a:pt x="294841" y="52440"/>
              </a:lnTo>
              <a:lnTo>
                <a:pt x="555483" y="52440"/>
              </a:lnTo>
            </a:path>
          </a:pathLst>
        </a:custGeom>
        <a:noFill/>
        <a:ln w="127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2729885" y="460009"/>
        <a:ext cx="29306" cy="5279"/>
      </dsp:txXfrm>
    </dsp:sp>
    <dsp:sp modelId="{D88CF8EC-4C12-47E7-9A0F-890687037BDC}">
      <dsp:nvSpPr>
        <dsp:cNvPr id="0" name=""/>
        <dsp:cNvSpPr/>
      </dsp:nvSpPr>
      <dsp:spPr>
        <a:xfrm>
          <a:off x="314801" y="13421"/>
          <a:ext cx="2153794" cy="898455"/>
        </a:xfrm>
        <a:prstGeom prst="ellipse">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1. </a:t>
          </a:r>
          <a:r>
            <a:rPr lang="en-AU" sz="1200" b="1" kern="1200" dirty="0" smtClean="0"/>
            <a:t>Survey of Sessional Staff</a:t>
          </a:r>
          <a:endParaRPr lang="en-AU" sz="1200" b="1" kern="1200" dirty="0"/>
        </a:p>
      </dsp:txBody>
      <dsp:txXfrm>
        <a:off x="314801" y="13421"/>
        <a:ext cx="2153794" cy="898455"/>
      </dsp:txXfrm>
    </dsp:sp>
    <dsp:sp modelId="{6610F994-CAB4-425F-A63F-D2E4E993C571}">
      <dsp:nvSpPr>
        <dsp:cNvPr id="0" name=""/>
        <dsp:cNvSpPr/>
      </dsp:nvSpPr>
      <dsp:spPr>
        <a:xfrm>
          <a:off x="5310358" y="423649"/>
          <a:ext cx="347337" cy="91440"/>
        </a:xfrm>
        <a:custGeom>
          <a:avLst/>
          <a:gdLst/>
          <a:ahLst/>
          <a:cxnLst/>
          <a:rect l="0" t="0" r="0" b="0"/>
          <a:pathLst>
            <a:path>
              <a:moveTo>
                <a:pt x="0" y="45720"/>
              </a:moveTo>
              <a:lnTo>
                <a:pt x="190768" y="45720"/>
              </a:lnTo>
              <a:lnTo>
                <a:pt x="190768" y="66681"/>
              </a:lnTo>
              <a:lnTo>
                <a:pt x="347337" y="66681"/>
              </a:lnTo>
            </a:path>
          </a:pathLst>
        </a:custGeom>
        <a:noFill/>
        <a:ln w="12700" cap="flat" cmpd="sng" algn="ctr">
          <a:solidFill>
            <a:schemeClr val="accent4">
              <a:hueOff val="343386"/>
              <a:satOff val="3743"/>
              <a:lumOff val="-784"/>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5474564" y="466730"/>
        <a:ext cx="18925" cy="5279"/>
      </dsp:txXfrm>
    </dsp:sp>
    <dsp:sp modelId="{1907C66E-7521-4C9E-B4FF-26AADD3B9BC8}">
      <dsp:nvSpPr>
        <dsp:cNvPr id="0" name=""/>
        <dsp:cNvSpPr/>
      </dsp:nvSpPr>
      <dsp:spPr>
        <a:xfrm>
          <a:off x="3054680" y="12581"/>
          <a:ext cx="2257478" cy="913577"/>
        </a:xfrm>
        <a:prstGeom prst="ellipse">
          <a:avLst/>
        </a:prstGeom>
        <a:solidFill>
          <a:schemeClr val="accent4">
            <a:hueOff val="309047"/>
            <a:satOff val="3369"/>
            <a:lumOff val="-706"/>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2. </a:t>
          </a:r>
          <a:r>
            <a:rPr lang="en-AU" sz="1200" b="1" kern="1200" dirty="0" smtClean="0"/>
            <a:t>Investigation involving AD(T&amp;L)</a:t>
          </a:r>
          <a:endParaRPr lang="en-AU" sz="1200" b="1" kern="1200" dirty="0"/>
        </a:p>
      </dsp:txBody>
      <dsp:txXfrm>
        <a:off x="3054680" y="12581"/>
        <a:ext cx="2257478" cy="913577"/>
      </dsp:txXfrm>
    </dsp:sp>
    <dsp:sp modelId="{9CECD1C3-0309-4797-AFFF-FA468DB16769}">
      <dsp:nvSpPr>
        <dsp:cNvPr id="0" name=""/>
        <dsp:cNvSpPr/>
      </dsp:nvSpPr>
      <dsp:spPr>
        <a:xfrm>
          <a:off x="1402923" y="949589"/>
          <a:ext cx="5372826" cy="519804"/>
        </a:xfrm>
        <a:custGeom>
          <a:avLst/>
          <a:gdLst/>
          <a:ahLst/>
          <a:cxnLst/>
          <a:rect l="0" t="0" r="0" b="0"/>
          <a:pathLst>
            <a:path>
              <a:moveTo>
                <a:pt x="5372826" y="0"/>
              </a:moveTo>
              <a:lnTo>
                <a:pt x="5372826" y="277002"/>
              </a:lnTo>
              <a:lnTo>
                <a:pt x="0" y="277002"/>
              </a:lnTo>
              <a:lnTo>
                <a:pt x="0" y="519804"/>
              </a:lnTo>
            </a:path>
          </a:pathLst>
        </a:custGeom>
        <a:noFill/>
        <a:ln w="12700" cap="flat" cmpd="sng" algn="ctr">
          <a:solidFill>
            <a:schemeClr val="accent4">
              <a:hueOff val="686772"/>
              <a:satOff val="7486"/>
              <a:lumOff val="-156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3954313" y="1206852"/>
        <a:ext cx="270047" cy="5279"/>
      </dsp:txXfrm>
    </dsp:sp>
    <dsp:sp modelId="{5C513E4C-0A2F-4363-8CA1-2DB33B54B8E6}">
      <dsp:nvSpPr>
        <dsp:cNvPr id="0" name=""/>
        <dsp:cNvSpPr/>
      </dsp:nvSpPr>
      <dsp:spPr>
        <a:xfrm>
          <a:off x="5690096" y="29273"/>
          <a:ext cx="2171308" cy="922116"/>
        </a:xfrm>
        <a:prstGeom prst="ellipse">
          <a:avLst/>
        </a:prstGeom>
        <a:solidFill>
          <a:schemeClr val="accent4">
            <a:hueOff val="618095"/>
            <a:satOff val="6737"/>
            <a:lumOff val="-1412"/>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3. Literature Review</a:t>
          </a:r>
        </a:p>
      </dsp:txBody>
      <dsp:txXfrm>
        <a:off x="5690096" y="29273"/>
        <a:ext cx="2171308" cy="922116"/>
      </dsp:txXfrm>
    </dsp:sp>
    <dsp:sp modelId="{E01D2948-986F-4295-8CE7-8CA2DF9BFE17}">
      <dsp:nvSpPr>
        <dsp:cNvPr id="0" name=""/>
        <dsp:cNvSpPr/>
      </dsp:nvSpPr>
      <dsp:spPr>
        <a:xfrm>
          <a:off x="2515642" y="1915155"/>
          <a:ext cx="495780" cy="91440"/>
        </a:xfrm>
        <a:custGeom>
          <a:avLst/>
          <a:gdLst/>
          <a:ahLst/>
          <a:cxnLst/>
          <a:rect l="0" t="0" r="0" b="0"/>
          <a:pathLst>
            <a:path>
              <a:moveTo>
                <a:pt x="0" y="45720"/>
              </a:moveTo>
              <a:lnTo>
                <a:pt x="264990" y="45720"/>
              </a:lnTo>
              <a:lnTo>
                <a:pt x="264990" y="51435"/>
              </a:lnTo>
              <a:lnTo>
                <a:pt x="495780" y="51435"/>
              </a:lnTo>
            </a:path>
          </a:pathLst>
        </a:custGeom>
        <a:noFill/>
        <a:ln w="12700" cap="flat" cmpd="sng" algn="ctr">
          <a:solidFill>
            <a:schemeClr val="accent4">
              <a:hueOff val="1030158"/>
              <a:satOff val="11228"/>
              <a:lumOff val="-235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2750372" y="1958236"/>
        <a:ext cx="26320" cy="5279"/>
      </dsp:txXfrm>
    </dsp:sp>
    <dsp:sp modelId="{E38F948D-FA4B-47EB-AFE6-B918F11D906A}">
      <dsp:nvSpPr>
        <dsp:cNvPr id="0" name=""/>
        <dsp:cNvSpPr/>
      </dsp:nvSpPr>
      <dsp:spPr>
        <a:xfrm>
          <a:off x="288404" y="1501794"/>
          <a:ext cx="2229038" cy="918163"/>
        </a:xfrm>
        <a:prstGeom prst="ellipse">
          <a:avLst/>
        </a:prstGeom>
        <a:solidFill>
          <a:schemeClr val="accent4">
            <a:hueOff val="927142"/>
            <a:satOff val="10106"/>
            <a:lumOff val="-2118"/>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4. </a:t>
          </a:r>
          <a:r>
            <a:rPr lang="en-AU" sz="1200" b="1" kern="1200" dirty="0" smtClean="0"/>
            <a:t>Develop modules</a:t>
          </a:r>
          <a:endParaRPr lang="en-AU" sz="1200" b="1" kern="1200" dirty="0"/>
        </a:p>
      </dsp:txBody>
      <dsp:txXfrm>
        <a:off x="288404" y="1501794"/>
        <a:ext cx="2229038" cy="918163"/>
      </dsp:txXfrm>
    </dsp:sp>
    <dsp:sp modelId="{FAD735ED-BCB7-4932-B265-29C0C5A63800}">
      <dsp:nvSpPr>
        <dsp:cNvPr id="0" name=""/>
        <dsp:cNvSpPr/>
      </dsp:nvSpPr>
      <dsp:spPr>
        <a:xfrm>
          <a:off x="5350161" y="1920871"/>
          <a:ext cx="361476" cy="91440"/>
        </a:xfrm>
        <a:custGeom>
          <a:avLst/>
          <a:gdLst/>
          <a:ahLst/>
          <a:cxnLst/>
          <a:rect l="0" t="0" r="0" b="0"/>
          <a:pathLst>
            <a:path>
              <a:moveTo>
                <a:pt x="0" y="45720"/>
              </a:moveTo>
              <a:lnTo>
                <a:pt x="197838" y="45720"/>
              </a:lnTo>
              <a:lnTo>
                <a:pt x="197838" y="45899"/>
              </a:lnTo>
              <a:lnTo>
                <a:pt x="361476" y="45899"/>
              </a:lnTo>
            </a:path>
          </a:pathLst>
        </a:custGeom>
        <a:noFill/>
        <a:ln w="12700" cap="flat" cmpd="sng" algn="ctr">
          <a:solidFill>
            <a:schemeClr val="accent4">
              <a:hueOff val="1373543"/>
              <a:satOff val="14971"/>
              <a:lumOff val="-3137"/>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5521097" y="1963951"/>
        <a:ext cx="19603" cy="5279"/>
      </dsp:txXfrm>
    </dsp:sp>
    <dsp:sp modelId="{DD08FAC2-A076-4E75-BAE2-7A438C35A53F}">
      <dsp:nvSpPr>
        <dsp:cNvPr id="0" name=""/>
        <dsp:cNvSpPr/>
      </dsp:nvSpPr>
      <dsp:spPr>
        <a:xfrm>
          <a:off x="3043823" y="1501787"/>
          <a:ext cx="2308137" cy="929608"/>
        </a:xfrm>
        <a:prstGeom prst="ellipse">
          <a:avLst/>
        </a:prstGeom>
        <a:solidFill>
          <a:schemeClr val="accent4">
            <a:hueOff val="1236189"/>
            <a:satOff val="13474"/>
            <a:lumOff val="-2824"/>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5. </a:t>
          </a:r>
          <a:r>
            <a:rPr lang="en-AU" sz="1200" b="1" kern="1200" dirty="0" smtClean="0"/>
            <a:t>Expert review</a:t>
          </a:r>
          <a:endParaRPr lang="en-AU" sz="1200" b="1" kern="1200" dirty="0"/>
        </a:p>
      </dsp:txBody>
      <dsp:txXfrm>
        <a:off x="3043823" y="1501787"/>
        <a:ext cx="2308137" cy="929608"/>
      </dsp:txXfrm>
    </dsp:sp>
    <dsp:sp modelId="{56AF8501-9A6E-4457-B2B4-7AEDF215554E}">
      <dsp:nvSpPr>
        <dsp:cNvPr id="0" name=""/>
        <dsp:cNvSpPr/>
      </dsp:nvSpPr>
      <dsp:spPr>
        <a:xfrm>
          <a:off x="1506365" y="2429946"/>
          <a:ext cx="5366170" cy="417971"/>
        </a:xfrm>
        <a:custGeom>
          <a:avLst/>
          <a:gdLst/>
          <a:ahLst/>
          <a:cxnLst/>
          <a:rect l="0" t="0" r="0" b="0"/>
          <a:pathLst>
            <a:path>
              <a:moveTo>
                <a:pt x="5366170" y="0"/>
              </a:moveTo>
              <a:lnTo>
                <a:pt x="5366170" y="226085"/>
              </a:lnTo>
              <a:lnTo>
                <a:pt x="0" y="226085"/>
              </a:lnTo>
              <a:lnTo>
                <a:pt x="0" y="417971"/>
              </a:lnTo>
            </a:path>
          </a:pathLst>
        </a:custGeom>
        <a:noFill/>
        <a:ln w="12700" cap="flat" cmpd="sng" algn="ctr">
          <a:solidFill>
            <a:schemeClr val="accent4">
              <a:hueOff val="1716929"/>
              <a:satOff val="18714"/>
              <a:lumOff val="-392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4054828" y="2636292"/>
        <a:ext cx="269244" cy="5279"/>
      </dsp:txXfrm>
    </dsp:sp>
    <dsp:sp modelId="{7118D0FC-F339-49F2-A38A-B01580184CA0}">
      <dsp:nvSpPr>
        <dsp:cNvPr id="0" name=""/>
        <dsp:cNvSpPr/>
      </dsp:nvSpPr>
      <dsp:spPr>
        <a:xfrm>
          <a:off x="5744037" y="1501794"/>
          <a:ext cx="2256996" cy="929952"/>
        </a:xfrm>
        <a:prstGeom prst="rect">
          <a:avLst/>
        </a:prstGeom>
        <a:solidFill>
          <a:schemeClr val="accent4">
            <a:hueOff val="1545236"/>
            <a:satOff val="16843"/>
            <a:lumOff val="-353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6. </a:t>
          </a:r>
          <a:r>
            <a:rPr lang="en-AU" sz="1200" b="1" kern="1200" dirty="0" smtClean="0"/>
            <a:t>Revise modules</a:t>
          </a:r>
          <a:endParaRPr lang="en-AU" kern="1200" dirty="0"/>
        </a:p>
      </dsp:txBody>
      <dsp:txXfrm>
        <a:off x="5744037" y="1501794"/>
        <a:ext cx="2256996" cy="929952"/>
      </dsp:txXfrm>
    </dsp:sp>
    <dsp:sp modelId="{5C6CEB9C-038A-4443-BCD9-9DC827FB212E}">
      <dsp:nvSpPr>
        <dsp:cNvPr id="0" name=""/>
        <dsp:cNvSpPr/>
      </dsp:nvSpPr>
      <dsp:spPr>
        <a:xfrm>
          <a:off x="2640558" y="3296145"/>
          <a:ext cx="333840" cy="91440"/>
        </a:xfrm>
        <a:custGeom>
          <a:avLst/>
          <a:gdLst/>
          <a:ahLst/>
          <a:cxnLst/>
          <a:rect l="0" t="0" r="0" b="0"/>
          <a:pathLst>
            <a:path>
              <a:moveTo>
                <a:pt x="0" y="45720"/>
              </a:moveTo>
              <a:lnTo>
                <a:pt x="184020" y="45720"/>
              </a:lnTo>
              <a:lnTo>
                <a:pt x="184020" y="46091"/>
              </a:lnTo>
              <a:lnTo>
                <a:pt x="333840" y="46091"/>
              </a:lnTo>
            </a:path>
          </a:pathLst>
        </a:custGeom>
        <a:noFill/>
        <a:ln w="12700" cap="flat" cmpd="sng" algn="ctr">
          <a:solidFill>
            <a:schemeClr val="accent4">
              <a:hueOff val="2060315"/>
              <a:satOff val="22457"/>
              <a:lumOff val="-470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2798367" y="3339225"/>
        <a:ext cx="18222" cy="5279"/>
      </dsp:txXfrm>
    </dsp:sp>
    <dsp:sp modelId="{ED916F03-830E-42D2-9276-1F3F388E7780}">
      <dsp:nvSpPr>
        <dsp:cNvPr id="0" name=""/>
        <dsp:cNvSpPr/>
      </dsp:nvSpPr>
      <dsp:spPr>
        <a:xfrm>
          <a:off x="370373" y="2880318"/>
          <a:ext cx="2271984" cy="923094"/>
        </a:xfrm>
        <a:prstGeom prst="rect">
          <a:avLst/>
        </a:prstGeom>
        <a:solidFill>
          <a:schemeClr val="accent4">
            <a:hueOff val="1854284"/>
            <a:satOff val="20211"/>
            <a:lumOff val="-4235"/>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7. </a:t>
          </a:r>
          <a:r>
            <a:rPr lang="en-AU" sz="1200" b="1" kern="1200" dirty="0" smtClean="0"/>
            <a:t>Trial modules</a:t>
          </a:r>
          <a:endParaRPr lang="en-AU" sz="1200" b="1" kern="1200" dirty="0"/>
        </a:p>
      </dsp:txBody>
      <dsp:txXfrm>
        <a:off x="370373" y="2880318"/>
        <a:ext cx="2271984" cy="923094"/>
      </dsp:txXfrm>
    </dsp:sp>
    <dsp:sp modelId="{4566AC4A-CA28-4973-B235-3CE2425C5445}">
      <dsp:nvSpPr>
        <dsp:cNvPr id="0" name=""/>
        <dsp:cNvSpPr/>
      </dsp:nvSpPr>
      <dsp:spPr>
        <a:xfrm>
          <a:off x="5325393" y="3296241"/>
          <a:ext cx="413192" cy="91440"/>
        </a:xfrm>
        <a:custGeom>
          <a:avLst/>
          <a:gdLst/>
          <a:ahLst/>
          <a:cxnLst/>
          <a:rect l="0" t="0" r="0" b="0"/>
          <a:pathLst>
            <a:path>
              <a:moveTo>
                <a:pt x="0" y="45995"/>
              </a:moveTo>
              <a:lnTo>
                <a:pt x="223696" y="45995"/>
              </a:lnTo>
              <a:lnTo>
                <a:pt x="223696" y="45720"/>
              </a:lnTo>
              <a:lnTo>
                <a:pt x="413192" y="45720"/>
              </a:lnTo>
            </a:path>
          </a:pathLst>
        </a:custGeom>
        <a:noFill/>
        <a:ln w="12700" cap="flat" cmpd="sng" algn="ctr">
          <a:solidFill>
            <a:schemeClr val="accent4">
              <a:hueOff val="2403701"/>
              <a:satOff val="26199"/>
              <a:lumOff val="-549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5520894" y="3339322"/>
        <a:ext cx="22189" cy="5279"/>
      </dsp:txXfrm>
    </dsp:sp>
    <dsp:sp modelId="{1BB066B5-EB5C-4D59-987C-F7CDA0B04B33}">
      <dsp:nvSpPr>
        <dsp:cNvPr id="0" name=""/>
        <dsp:cNvSpPr/>
      </dsp:nvSpPr>
      <dsp:spPr>
        <a:xfrm>
          <a:off x="3006798" y="2878224"/>
          <a:ext cx="2320394" cy="928024"/>
        </a:xfrm>
        <a:prstGeom prst="rect">
          <a:avLst/>
        </a:prstGeom>
        <a:solidFill>
          <a:schemeClr val="accent4">
            <a:hueOff val="2163331"/>
            <a:satOff val="23580"/>
            <a:lumOff val="-4941"/>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8. Evaluation</a:t>
          </a:r>
        </a:p>
      </dsp:txBody>
      <dsp:txXfrm>
        <a:off x="3006798" y="2878224"/>
        <a:ext cx="2320394" cy="928024"/>
      </dsp:txXfrm>
    </dsp:sp>
    <dsp:sp modelId="{35444899-D3F6-4407-9422-B2EEAF2DC0F0}">
      <dsp:nvSpPr>
        <dsp:cNvPr id="0" name=""/>
        <dsp:cNvSpPr/>
      </dsp:nvSpPr>
      <dsp:spPr>
        <a:xfrm>
          <a:off x="1371832" y="3801798"/>
          <a:ext cx="5567487" cy="536620"/>
        </a:xfrm>
        <a:custGeom>
          <a:avLst/>
          <a:gdLst/>
          <a:ahLst/>
          <a:cxnLst/>
          <a:rect l="0" t="0" r="0" b="0"/>
          <a:pathLst>
            <a:path>
              <a:moveTo>
                <a:pt x="5567487" y="0"/>
              </a:moveTo>
              <a:lnTo>
                <a:pt x="5567487" y="285410"/>
              </a:lnTo>
              <a:lnTo>
                <a:pt x="0" y="285410"/>
              </a:lnTo>
              <a:lnTo>
                <a:pt x="0" y="536620"/>
              </a:lnTo>
            </a:path>
          </a:pathLst>
        </a:custGeom>
        <a:noFill/>
        <a:ln w="12700" cap="flat" cmpd="sng" algn="ctr">
          <a:solidFill>
            <a:schemeClr val="accent4">
              <a:hueOff val="2747087"/>
              <a:satOff val="29942"/>
              <a:lumOff val="-627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4015668" y="4067469"/>
        <a:ext cx="279815" cy="5279"/>
      </dsp:txXfrm>
    </dsp:sp>
    <dsp:sp modelId="{73D7B452-E362-4C57-9DC6-1BB947E6E147}">
      <dsp:nvSpPr>
        <dsp:cNvPr id="0" name=""/>
        <dsp:cNvSpPr/>
      </dsp:nvSpPr>
      <dsp:spPr>
        <a:xfrm>
          <a:off x="5770985" y="2880325"/>
          <a:ext cx="2336669" cy="923273"/>
        </a:xfrm>
        <a:prstGeom prst="rect">
          <a:avLst/>
        </a:prstGeom>
        <a:solidFill>
          <a:schemeClr val="accent4">
            <a:hueOff val="2472378"/>
            <a:satOff val="26948"/>
            <a:lumOff val="-564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9. </a:t>
          </a:r>
          <a:r>
            <a:rPr lang="en-AU" sz="1200" b="1" kern="1200" dirty="0" smtClean="0"/>
            <a:t>Refine modules</a:t>
          </a:r>
          <a:endParaRPr lang="en-AU" sz="1200" b="1" kern="1200" dirty="0"/>
        </a:p>
      </dsp:txBody>
      <dsp:txXfrm>
        <a:off x="5770985" y="2880325"/>
        <a:ext cx="2336669" cy="923273"/>
      </dsp:txXfrm>
    </dsp:sp>
    <dsp:sp modelId="{370920FC-4591-4666-8040-7846894C0591}">
      <dsp:nvSpPr>
        <dsp:cNvPr id="0" name=""/>
        <dsp:cNvSpPr/>
      </dsp:nvSpPr>
      <dsp:spPr>
        <a:xfrm>
          <a:off x="2517731" y="4784414"/>
          <a:ext cx="534825" cy="91440"/>
        </a:xfrm>
        <a:custGeom>
          <a:avLst/>
          <a:gdLst/>
          <a:ahLst/>
          <a:cxnLst/>
          <a:rect l="0" t="0" r="0" b="0"/>
          <a:pathLst>
            <a:path>
              <a:moveTo>
                <a:pt x="0" y="45720"/>
              </a:moveTo>
              <a:lnTo>
                <a:pt x="534825" y="45720"/>
              </a:lnTo>
            </a:path>
          </a:pathLst>
        </a:custGeom>
        <a:noFill/>
        <a:ln w="12700" cap="flat" cmpd="sng" algn="ctr">
          <a:solidFill>
            <a:schemeClr val="accent4">
              <a:hueOff val="3090473"/>
              <a:satOff val="33685"/>
              <a:lumOff val="-705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l" defTabSz="222250">
            <a:lnSpc>
              <a:spcPct val="90000"/>
            </a:lnSpc>
            <a:spcBef>
              <a:spcPct val="0"/>
            </a:spcBef>
            <a:spcAft>
              <a:spcPct val="35000"/>
            </a:spcAft>
          </a:pPr>
          <a:endParaRPr lang="en-AU" sz="500" kern="1200"/>
        </a:p>
      </dsp:txBody>
      <dsp:txXfrm>
        <a:off x="2771008" y="4827495"/>
        <a:ext cx="28271" cy="5279"/>
      </dsp:txXfrm>
    </dsp:sp>
    <dsp:sp modelId="{093FFCC2-E98F-448B-BD58-E372A2AB8190}">
      <dsp:nvSpPr>
        <dsp:cNvPr id="0" name=""/>
        <dsp:cNvSpPr/>
      </dsp:nvSpPr>
      <dsp:spPr>
        <a:xfrm>
          <a:off x="224133" y="4370818"/>
          <a:ext cx="2295398" cy="918632"/>
        </a:xfrm>
        <a:prstGeom prst="rect">
          <a:avLst/>
        </a:prstGeom>
        <a:solidFill>
          <a:schemeClr val="accent4">
            <a:hueOff val="2781425"/>
            <a:satOff val="30317"/>
            <a:lumOff val="-635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a:t>10. </a:t>
          </a:r>
          <a:r>
            <a:rPr lang="en-AU" sz="1200" b="1" kern="1200" dirty="0" smtClean="0"/>
            <a:t>Distribution</a:t>
          </a:r>
          <a:endParaRPr lang="en-AU" sz="1200" b="1" kern="1200" dirty="0"/>
        </a:p>
      </dsp:txBody>
      <dsp:txXfrm>
        <a:off x="224133" y="4370818"/>
        <a:ext cx="2295398" cy="918632"/>
      </dsp:txXfrm>
    </dsp:sp>
    <dsp:sp modelId="{86EF75A9-5183-4418-BC92-3895B54C8701}">
      <dsp:nvSpPr>
        <dsp:cNvPr id="0" name=""/>
        <dsp:cNvSpPr/>
      </dsp:nvSpPr>
      <dsp:spPr>
        <a:xfrm>
          <a:off x="3084957" y="4370818"/>
          <a:ext cx="2295398" cy="918632"/>
        </a:xfrm>
        <a:prstGeom prst="rect">
          <a:avLst/>
        </a:prstGeom>
        <a:solidFill>
          <a:schemeClr val="accent4">
            <a:hueOff val="3090473"/>
            <a:satOff val="33685"/>
            <a:lumOff val="-7059"/>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l" defTabSz="533400">
            <a:lnSpc>
              <a:spcPct val="90000"/>
            </a:lnSpc>
            <a:spcBef>
              <a:spcPct val="0"/>
            </a:spcBef>
            <a:spcAft>
              <a:spcPct val="35000"/>
            </a:spcAft>
          </a:pPr>
          <a:r>
            <a:rPr lang="en-AU" sz="1200" b="1" kern="1200" dirty="0" smtClean="0"/>
            <a:t>11. Dissemination</a:t>
          </a:r>
          <a:endParaRPr lang="en-AU" sz="1200" b="1" kern="1200" dirty="0"/>
        </a:p>
      </dsp:txBody>
      <dsp:txXfrm>
        <a:off x="3084957" y="4370818"/>
        <a:ext cx="2295398" cy="91863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2EEC471-C340-463C-A1F1-5D8AC78C5770}" type="datetimeFigureOut">
              <a:rPr lang="en-AU" smtClean="0"/>
              <a:pPr/>
              <a:t>17/04/2015</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66D9CBB-A7DD-4D83-84DA-269D8946A02F}" type="slidenum">
              <a:rPr lang="en-AU" smtClean="0"/>
              <a:pPr/>
              <a:t>‹#›</a:t>
            </a:fld>
            <a:endParaRPr lang="en-AU"/>
          </a:p>
        </p:txBody>
      </p:sp>
    </p:spTree>
    <p:extLst>
      <p:ext uri="{BB962C8B-B14F-4D97-AF65-F5344CB8AC3E}">
        <p14:creationId xmlns:p14="http://schemas.microsoft.com/office/powerpoint/2010/main" xmlns="" val="2866121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48275C1-446B-44E3-8B6B-EB9C5D4F57BA}" type="datetimeFigureOut">
              <a:rPr lang="en-AU" smtClean="0"/>
              <a:pPr/>
              <a:t>17/04/2015</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67A5D15-7A75-4DDD-ABDE-50F9E0D5063F}" type="slidenum">
              <a:rPr lang="en-AU" smtClean="0"/>
              <a:pPr/>
              <a:t>‹#›</a:t>
            </a:fld>
            <a:endParaRPr lang="en-AU"/>
          </a:p>
        </p:txBody>
      </p:sp>
    </p:spTree>
    <p:extLst>
      <p:ext uri="{BB962C8B-B14F-4D97-AF65-F5344CB8AC3E}">
        <p14:creationId xmlns:p14="http://schemas.microsoft.com/office/powerpoint/2010/main" xmlns="" val="242702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1</a:t>
            </a:fld>
            <a:endParaRPr lang="en-AU"/>
          </a:p>
        </p:txBody>
      </p:sp>
    </p:spTree>
    <p:extLst>
      <p:ext uri="{BB962C8B-B14F-4D97-AF65-F5344CB8AC3E}">
        <p14:creationId xmlns:p14="http://schemas.microsoft.com/office/powerpoint/2010/main" xmlns="" val="270890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What:</a:t>
            </a:r>
          </a:p>
          <a:p>
            <a:pPr marL="171450" indent="-171450">
              <a:buFont typeface="Arial" panose="020B0604020202020204" pitchFamily="34" charset="0"/>
              <a:buChar char="•"/>
            </a:pPr>
            <a:r>
              <a:rPr lang="en-AU" dirty="0" smtClean="0"/>
              <a:t>Expands from 3 modules to a total of 8 modules and  5 themes</a:t>
            </a:r>
          </a:p>
          <a:p>
            <a:endParaRPr lang="en-AU" dirty="0"/>
          </a:p>
          <a:p>
            <a:r>
              <a:rPr lang="en-AU" dirty="0" smtClean="0"/>
              <a:t>Who:</a:t>
            </a:r>
          </a:p>
          <a:p>
            <a:pPr marL="171450" indent="-171450">
              <a:buFont typeface="Arial" panose="020B0604020202020204" pitchFamily="34" charset="0"/>
              <a:buChar char="•"/>
            </a:pPr>
            <a:r>
              <a:rPr lang="en-AU" dirty="0" smtClean="0"/>
              <a:t>Adds two expert assessors from the first grant </a:t>
            </a:r>
          </a:p>
          <a:p>
            <a:pPr marL="171450" indent="-171450">
              <a:buFont typeface="Arial" panose="020B0604020202020204" pitchFamily="34" charset="0"/>
              <a:buChar char="•"/>
            </a:pPr>
            <a:r>
              <a:rPr lang="en-AU" dirty="0" smtClean="0"/>
              <a:t>Means we have : </a:t>
            </a:r>
          </a:p>
          <a:p>
            <a:pPr marL="628650" lvl="1" indent="-171450">
              <a:buFont typeface="Arial" panose="020B0604020202020204" pitchFamily="34" charset="0"/>
              <a:buChar char="•"/>
            </a:pPr>
            <a:r>
              <a:rPr lang="en-AU" dirty="0"/>
              <a:t>4</a:t>
            </a:r>
            <a:r>
              <a:rPr lang="en-AU" dirty="0" smtClean="0"/>
              <a:t> states/jurisdictions</a:t>
            </a:r>
          </a:p>
          <a:p>
            <a:pPr marL="628650" lvl="1" indent="-171450">
              <a:buFont typeface="Arial" panose="020B0604020202020204" pitchFamily="34" charset="0"/>
              <a:buChar char="•"/>
            </a:pPr>
            <a:r>
              <a:rPr lang="en-AU" dirty="0" smtClean="0"/>
              <a:t>2 postgrad (JD) courses – one JD only/one JD/LLB</a:t>
            </a:r>
          </a:p>
          <a:p>
            <a:pPr marL="628650" lvl="1" indent="-171450">
              <a:buFont typeface="Arial" panose="020B0604020202020204" pitchFamily="34" charset="0"/>
              <a:buChar char="•"/>
            </a:pPr>
            <a:r>
              <a:rPr lang="en-AU" dirty="0" smtClean="0"/>
              <a:t>2 Innovative Research Universities (Flinders and JCU) and 3 Go8 universities</a:t>
            </a:r>
          </a:p>
          <a:p>
            <a:pPr marL="628650" lvl="1" indent="-171450">
              <a:buFont typeface="Arial" panose="020B0604020202020204" pitchFamily="34" charset="0"/>
              <a:buChar char="•"/>
            </a:pPr>
            <a:r>
              <a:rPr lang="en-AU" dirty="0" smtClean="0"/>
              <a:t>1 regional, (JCU)</a:t>
            </a:r>
          </a:p>
          <a:p>
            <a:pPr marL="628650" lvl="1" indent="-171450">
              <a:buFont typeface="Arial" panose="020B0604020202020204" pitchFamily="34" charset="0"/>
              <a:buChar char="•"/>
            </a:pPr>
            <a:r>
              <a:rPr lang="en-AU" dirty="0" smtClean="0"/>
              <a:t>1 heavily online (JCU)</a:t>
            </a:r>
          </a:p>
          <a:p>
            <a:pPr marL="628650" lvl="1" indent="-171450">
              <a:buFont typeface="Arial" panose="020B0604020202020204" pitchFamily="34" charset="0"/>
              <a:buChar char="•"/>
            </a:pPr>
            <a:r>
              <a:rPr lang="en-AU" dirty="0" smtClean="0"/>
              <a:t>1 fully seminar based (UNSW), one introducing the approach  (UWA) others mix of lectures, tutorials and seminars</a:t>
            </a:r>
          </a:p>
          <a:p>
            <a:pPr marL="628650" lvl="1" indent="-171450">
              <a:buFont typeface="Arial" panose="020B0604020202020204" pitchFamily="34" charset="0"/>
              <a:buChar char="•"/>
            </a:pPr>
            <a:r>
              <a:rPr lang="en-AU" dirty="0" smtClean="0"/>
              <a:t>Range of ages of law schools :1883 Adelaide to 1992 Flinders</a:t>
            </a:r>
          </a:p>
          <a:p>
            <a:pPr marL="628650" lvl="1" indent="-171450">
              <a:buFont typeface="Arial" panose="020B0604020202020204" pitchFamily="34" charset="0"/>
              <a:buChar char="•"/>
            </a:pPr>
            <a:endParaRPr lang="en-AU" dirty="0"/>
          </a:p>
        </p:txBody>
      </p:sp>
      <p:sp>
        <p:nvSpPr>
          <p:cNvPr id="4" name="Slide Number Placeholder 3"/>
          <p:cNvSpPr>
            <a:spLocks noGrp="1"/>
          </p:cNvSpPr>
          <p:nvPr>
            <p:ph type="sldNum" sz="quarter" idx="10"/>
          </p:nvPr>
        </p:nvSpPr>
        <p:spPr/>
        <p:txBody>
          <a:bodyPr/>
          <a:lstStyle/>
          <a:p>
            <a:fld id="{667A5D15-7A75-4DDD-ABDE-50F9E0D5063F}" type="slidenum">
              <a:rPr lang="en-AU" smtClean="0"/>
              <a:pPr/>
              <a:t>24</a:t>
            </a:fld>
            <a:endParaRPr lang="en-AU"/>
          </a:p>
        </p:txBody>
      </p:sp>
    </p:spTree>
    <p:extLst>
      <p:ext uri="{BB962C8B-B14F-4D97-AF65-F5344CB8AC3E}">
        <p14:creationId xmlns:p14="http://schemas.microsoft.com/office/powerpoint/2010/main" xmlns="" val="1821059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Wellness in law: </a:t>
            </a:r>
          </a:p>
          <a:p>
            <a:pPr marL="171450" indent="-171450">
              <a:buFont typeface="Arial" panose="020B0604020202020204" pitchFamily="34" charset="0"/>
              <a:buChar char="•"/>
            </a:pPr>
            <a:r>
              <a:rPr lang="en-AU" dirty="0" smtClean="0"/>
              <a:t>Summarising the current research on student wellness and its causes</a:t>
            </a:r>
          </a:p>
          <a:p>
            <a:pPr marL="171450" indent="-171450">
              <a:buFont typeface="Arial" panose="020B0604020202020204" pitchFamily="34" charset="0"/>
              <a:buChar char="•"/>
            </a:pPr>
            <a:r>
              <a:rPr lang="en-AU" dirty="0"/>
              <a:t>L</a:t>
            </a:r>
            <a:r>
              <a:rPr lang="en-AU" dirty="0" smtClean="0"/>
              <a:t>inking  to resources that can assist students</a:t>
            </a:r>
          </a:p>
          <a:p>
            <a:pPr marL="171450" indent="-171450">
              <a:buFont typeface="Arial" panose="020B0604020202020204" pitchFamily="34" charset="0"/>
              <a:buChar char="•"/>
            </a:pPr>
            <a:r>
              <a:rPr lang="en-AU" dirty="0" smtClean="0"/>
              <a:t>Suggesting strategies in teaching that can assist with building wellbeing and resilience and minimising distress</a:t>
            </a:r>
          </a:p>
          <a:p>
            <a:r>
              <a:rPr lang="en-AU" dirty="0" smtClean="0"/>
              <a:t>Communication and Collaboration:</a:t>
            </a:r>
          </a:p>
          <a:p>
            <a:pPr marL="171450" indent="-171450">
              <a:buFont typeface="Arial" panose="020B0604020202020204" pitchFamily="34" charset="0"/>
              <a:buChar char="•"/>
            </a:pPr>
            <a:r>
              <a:rPr lang="en-AU" dirty="0" smtClean="0"/>
              <a:t>Explaining the range of communication and collaboration styles and strategies that law graduates  will need to develop</a:t>
            </a:r>
          </a:p>
          <a:p>
            <a:pPr marL="171450" indent="-171450">
              <a:buFont typeface="Arial" panose="020B0604020202020204" pitchFamily="34" charset="0"/>
              <a:buChar char="•"/>
            </a:pPr>
            <a:r>
              <a:rPr lang="en-AU" dirty="0" smtClean="0"/>
              <a:t>Identifying the barriers that students may face in that development</a:t>
            </a:r>
          </a:p>
          <a:p>
            <a:pPr marL="171450" indent="-171450">
              <a:buFont typeface="Arial" panose="020B0604020202020204" pitchFamily="34" charset="0"/>
              <a:buChar char="•"/>
            </a:pPr>
            <a:r>
              <a:rPr lang="en-AU" dirty="0" smtClean="0"/>
              <a:t>Providing resources  to help sessional staff include such skill building in their classes</a:t>
            </a:r>
          </a:p>
          <a:p>
            <a:r>
              <a:rPr lang="en-AU" dirty="0" smtClean="0"/>
              <a:t>Critical Legal Thinking</a:t>
            </a:r>
          </a:p>
          <a:p>
            <a:pPr marL="171450" indent="-171450">
              <a:buFont typeface="Arial" panose="020B0604020202020204" pitchFamily="34" charset="0"/>
              <a:buChar char="•"/>
            </a:pPr>
            <a:r>
              <a:rPr lang="en-AU" dirty="0" smtClean="0"/>
              <a:t>Describing the types of critical thinking students need to have  in  law and tertiary education</a:t>
            </a:r>
          </a:p>
          <a:p>
            <a:pPr marL="171450" indent="-171450">
              <a:buFont typeface="Arial" panose="020B0604020202020204" pitchFamily="34" charset="0"/>
              <a:buChar char="•"/>
            </a:pPr>
            <a:r>
              <a:rPr lang="en-AU" dirty="0" smtClean="0"/>
              <a:t>Discussing the issues students might face in achieving  critical thinking</a:t>
            </a:r>
          </a:p>
          <a:p>
            <a:pPr marL="171450" indent="-171450">
              <a:buFont typeface="Arial" panose="020B0604020202020204" pitchFamily="34" charset="0"/>
              <a:buChar char="•"/>
            </a:pPr>
            <a:r>
              <a:rPr lang="en-AU" dirty="0" smtClean="0"/>
              <a:t>Suggesting approaches to teaching that can encourage or discourage critical thinking</a:t>
            </a:r>
          </a:p>
          <a:p>
            <a:r>
              <a:rPr lang="en-AU" dirty="0" smtClean="0"/>
              <a:t>Reading Law</a:t>
            </a:r>
          </a:p>
          <a:p>
            <a:pPr marL="171450" indent="-171450">
              <a:buFont typeface="Arial" panose="020B0604020202020204" pitchFamily="34" charset="0"/>
              <a:buChar char="•"/>
            </a:pPr>
            <a:r>
              <a:rPr lang="en-AU" dirty="0" smtClean="0"/>
              <a:t>Reviewing the various ways of reading needed for law – cases, statutes, documents</a:t>
            </a:r>
          </a:p>
          <a:p>
            <a:pPr marL="171450" indent="-171450">
              <a:buFont typeface="Arial" panose="020B0604020202020204" pitchFamily="34" charset="0"/>
              <a:buChar char="•"/>
            </a:pPr>
            <a:r>
              <a:rPr lang="en-AU" dirty="0" smtClean="0"/>
              <a:t>Linking to the current </a:t>
            </a:r>
            <a:r>
              <a:rPr lang="en-AU" dirty="0" err="1" smtClean="0"/>
              <a:t>professiona</a:t>
            </a:r>
            <a:r>
              <a:rPr lang="en-AU" dirty="0" smtClean="0"/>
              <a:t> l expectations about those skills</a:t>
            </a:r>
          </a:p>
          <a:p>
            <a:pPr marL="171450" indent="-171450">
              <a:buFont typeface="Arial" panose="020B0604020202020204" pitchFamily="34" charset="0"/>
              <a:buChar char="•"/>
            </a:pPr>
            <a:r>
              <a:rPr lang="en-AU" dirty="0" smtClean="0"/>
              <a:t>Suggesting approaches to teaching that can encourage or discourage those ways of reading</a:t>
            </a:r>
            <a:endParaRPr lang="en-AU" dirty="0"/>
          </a:p>
          <a:p>
            <a:r>
              <a:rPr lang="en-AU" dirty="0" smtClean="0"/>
              <a:t>Legal Ethics and Professional Responsibility</a:t>
            </a:r>
          </a:p>
          <a:p>
            <a:pPr marL="171450" indent="-171450">
              <a:buFont typeface="Arial" panose="020B0604020202020204" pitchFamily="34" charset="0"/>
              <a:buChar char="•"/>
            </a:pPr>
            <a:r>
              <a:rPr lang="en-AU" dirty="0" smtClean="0"/>
              <a:t>Providing a framework for sessional staff to see the parameters of ethics as both  a set of principles and also a set of practical skills</a:t>
            </a:r>
          </a:p>
          <a:p>
            <a:pPr marL="171450" indent="-171450">
              <a:buFont typeface="Arial" panose="020B0604020202020204" pitchFamily="34" charset="0"/>
              <a:buChar char="•"/>
            </a:pPr>
            <a:r>
              <a:rPr lang="en-AU" dirty="0" smtClean="0"/>
              <a:t>Suggesting strategies to incorporate ethical perspectives into ‘doctrinal courses’ and to link to degree’s ethics course</a:t>
            </a:r>
            <a:endParaRPr lang="en-AU" dirty="0"/>
          </a:p>
        </p:txBody>
      </p:sp>
      <p:sp>
        <p:nvSpPr>
          <p:cNvPr id="4" name="Slide Number Placeholder 3"/>
          <p:cNvSpPr>
            <a:spLocks noGrp="1"/>
          </p:cNvSpPr>
          <p:nvPr>
            <p:ph type="sldNum" sz="quarter" idx="10"/>
          </p:nvPr>
        </p:nvSpPr>
        <p:spPr/>
        <p:txBody>
          <a:bodyPr/>
          <a:lstStyle/>
          <a:p>
            <a:fld id="{667A5D15-7A75-4DDD-ABDE-50F9E0D5063F}" type="slidenum">
              <a:rPr lang="en-AU" smtClean="0"/>
              <a:pPr/>
              <a:t>25</a:t>
            </a:fld>
            <a:endParaRPr lang="en-AU"/>
          </a:p>
        </p:txBody>
      </p:sp>
    </p:spTree>
    <p:extLst>
      <p:ext uri="{BB962C8B-B14F-4D97-AF65-F5344CB8AC3E}">
        <p14:creationId xmlns:p14="http://schemas.microsoft.com/office/powerpoint/2010/main" xmlns="" val="2731216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For each of the themes provide resources for further incorporation into teaching and provide suggestions  for classroom strategies within the  8 modules</a:t>
            </a:r>
          </a:p>
          <a:p>
            <a:r>
              <a:rPr lang="en-AU" dirty="0" smtClean="0"/>
              <a:t>Indigenisation:</a:t>
            </a:r>
          </a:p>
          <a:p>
            <a:pPr marL="171450" indent="-171450">
              <a:buFont typeface="Arial" panose="020B0604020202020204" pitchFamily="34" charset="0"/>
              <a:buChar char="•"/>
            </a:pPr>
            <a:r>
              <a:rPr lang="en-AU" dirty="0" smtClean="0"/>
              <a:t>Building cultural awareness  of indigeneity for sessional staff</a:t>
            </a:r>
          </a:p>
          <a:p>
            <a:pPr marL="171450" indent="-171450">
              <a:buFont typeface="Arial" panose="020B0604020202020204" pitchFamily="34" charset="0"/>
              <a:buChar char="•"/>
            </a:pPr>
            <a:r>
              <a:rPr lang="en-AU" dirty="0" smtClean="0"/>
              <a:t>Discussing the importance of embedding indigenous perspectives across the curriculum</a:t>
            </a:r>
          </a:p>
          <a:p>
            <a:pPr marL="171450" indent="-171450">
              <a:buFont typeface="Arial" panose="020B0604020202020204" pitchFamily="34" charset="0"/>
              <a:buChar char="•"/>
            </a:pPr>
            <a:r>
              <a:rPr lang="en-AU" dirty="0" smtClean="0"/>
              <a:t>Explaining issues faced by indigenous students, and non-indigenous students in discussing indigenous issues</a:t>
            </a:r>
          </a:p>
          <a:p>
            <a:r>
              <a:rPr lang="en-AU" dirty="0" smtClean="0"/>
              <a:t>Digital literacy</a:t>
            </a:r>
          </a:p>
          <a:p>
            <a:pPr marL="171450" indent="-171450">
              <a:buFont typeface="Arial" panose="020B0604020202020204" pitchFamily="34" charset="0"/>
              <a:buChar char="•"/>
            </a:pPr>
            <a:r>
              <a:rPr lang="en-AU" dirty="0" smtClean="0"/>
              <a:t>Explaining the importance of digital literacy by both staff and students – for learning and practice and the  appropriate use of such technologies</a:t>
            </a:r>
          </a:p>
          <a:p>
            <a:r>
              <a:rPr lang="en-AU" dirty="0" smtClean="0"/>
              <a:t>Diversity</a:t>
            </a:r>
          </a:p>
          <a:p>
            <a:pPr marL="171450" indent="-171450">
              <a:buFont typeface="Arial" panose="020B0604020202020204" pitchFamily="34" charset="0"/>
              <a:buChar char="•"/>
            </a:pPr>
            <a:r>
              <a:rPr lang="en-AU" dirty="0" smtClean="0"/>
              <a:t>Explaining the range of law students ‘ racial, religious, socio-economic backgrounds, mental and physical abilities, and external obligations and commitments.</a:t>
            </a:r>
          </a:p>
          <a:p>
            <a:pPr marL="171450" indent="-171450">
              <a:buFont typeface="Arial" panose="020B0604020202020204" pitchFamily="34" charset="0"/>
              <a:buChar char="•"/>
            </a:pPr>
            <a:r>
              <a:rPr lang="en-AU" dirty="0" smtClean="0"/>
              <a:t>Discussing the importance of recognising and respecting that diversity  </a:t>
            </a:r>
          </a:p>
          <a:p>
            <a:pPr marL="171450" indent="-171450">
              <a:buFont typeface="Arial" panose="020B0604020202020204" pitchFamily="34" charset="0"/>
              <a:buChar char="•"/>
            </a:pPr>
            <a:r>
              <a:rPr lang="en-AU" dirty="0" smtClean="0"/>
              <a:t>Linking that diversity to the diversity of society in which lawyers practice</a:t>
            </a:r>
            <a:endParaRPr lang="en-AU" dirty="0"/>
          </a:p>
          <a:p>
            <a:r>
              <a:rPr lang="en-AU" dirty="0" smtClean="0"/>
              <a:t>Gender</a:t>
            </a:r>
          </a:p>
          <a:p>
            <a:pPr marL="171450" indent="-171450">
              <a:buFont typeface="Arial" panose="020B0604020202020204" pitchFamily="34" charset="0"/>
              <a:buChar char="•"/>
            </a:pPr>
            <a:r>
              <a:rPr lang="en-AU" dirty="0" smtClean="0"/>
              <a:t>Explaining the underlying gendered nature of law and the differential effects of law on men and women</a:t>
            </a:r>
          </a:p>
          <a:p>
            <a:pPr marL="171450" indent="-171450">
              <a:buFont typeface="Arial" panose="020B0604020202020204" pitchFamily="34" charset="0"/>
              <a:buChar char="•"/>
            </a:pPr>
            <a:r>
              <a:rPr lang="en-AU" dirty="0" smtClean="0"/>
              <a:t>Explaining the gender imbalance in the legal profession and reasons why that might be</a:t>
            </a:r>
          </a:p>
          <a:p>
            <a:pPr marL="171450" indent="-171450">
              <a:buFont typeface="Arial" panose="020B0604020202020204" pitchFamily="34" charset="0"/>
              <a:buChar char="•"/>
            </a:pPr>
            <a:r>
              <a:rPr lang="en-AU" dirty="0" smtClean="0"/>
              <a:t>Providing avenues  for reflection on creating gender- neutral learning environments</a:t>
            </a:r>
          </a:p>
          <a:p>
            <a:r>
              <a:rPr lang="en-AU" dirty="0" smtClean="0"/>
              <a:t>Internationalisation</a:t>
            </a:r>
          </a:p>
          <a:p>
            <a:pPr marL="171450" indent="-171450">
              <a:buFont typeface="Arial" panose="020B0604020202020204" pitchFamily="34" charset="0"/>
              <a:buChar char="•"/>
            </a:pPr>
            <a:r>
              <a:rPr lang="en-AU" dirty="0" smtClean="0"/>
              <a:t>Explaining the  importance of international perspectives in the curriculum and the  impact of international students in the classroom</a:t>
            </a:r>
          </a:p>
        </p:txBody>
      </p:sp>
      <p:sp>
        <p:nvSpPr>
          <p:cNvPr id="4" name="Slide Number Placeholder 3"/>
          <p:cNvSpPr>
            <a:spLocks noGrp="1"/>
          </p:cNvSpPr>
          <p:nvPr>
            <p:ph type="sldNum" sz="quarter" idx="10"/>
          </p:nvPr>
        </p:nvSpPr>
        <p:spPr/>
        <p:txBody>
          <a:bodyPr/>
          <a:lstStyle/>
          <a:p>
            <a:fld id="{667A5D15-7A75-4DDD-ABDE-50F9E0D5063F}" type="slidenum">
              <a:rPr lang="en-AU" smtClean="0"/>
              <a:pPr/>
              <a:t>26</a:t>
            </a:fld>
            <a:endParaRPr lang="en-AU"/>
          </a:p>
        </p:txBody>
      </p:sp>
    </p:spTree>
    <p:extLst>
      <p:ext uri="{BB962C8B-B14F-4D97-AF65-F5344CB8AC3E}">
        <p14:creationId xmlns:p14="http://schemas.microsoft.com/office/powerpoint/2010/main" xmlns="" val="2374779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27</a:t>
            </a:fld>
            <a:endParaRPr lang="en-AU"/>
          </a:p>
        </p:txBody>
      </p:sp>
    </p:spTree>
    <p:extLst>
      <p:ext uri="{BB962C8B-B14F-4D97-AF65-F5344CB8AC3E}">
        <p14:creationId xmlns:p14="http://schemas.microsoft.com/office/powerpoint/2010/main" xmlns="" val="3708848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67A5D15-7A75-4DDD-ABDE-50F9E0D5063F}" type="slidenum">
              <a:rPr lang="en-AU" smtClean="0"/>
              <a:pPr/>
              <a:t>28</a:t>
            </a:fld>
            <a:endParaRPr lang="en-AU"/>
          </a:p>
        </p:txBody>
      </p:sp>
    </p:spTree>
    <p:extLst>
      <p:ext uri="{BB962C8B-B14F-4D97-AF65-F5344CB8AC3E}">
        <p14:creationId xmlns:p14="http://schemas.microsoft.com/office/powerpoint/2010/main" xmlns="" val="369849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29</a:t>
            </a:fld>
            <a:endParaRPr lang="en-AU"/>
          </a:p>
        </p:txBody>
      </p:sp>
    </p:spTree>
    <p:extLst>
      <p:ext uri="{BB962C8B-B14F-4D97-AF65-F5344CB8AC3E}">
        <p14:creationId xmlns:p14="http://schemas.microsoft.com/office/powerpoint/2010/main" xmlns="" val="2230897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30</a:t>
            </a:fld>
            <a:endParaRPr lang="en-AU"/>
          </a:p>
        </p:txBody>
      </p:sp>
    </p:spTree>
    <p:extLst>
      <p:ext uri="{BB962C8B-B14F-4D97-AF65-F5344CB8AC3E}">
        <p14:creationId xmlns:p14="http://schemas.microsoft.com/office/powerpoint/2010/main" xmlns="" val="1568329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31</a:t>
            </a:fld>
            <a:endParaRPr lang="en-AU"/>
          </a:p>
        </p:txBody>
      </p:sp>
    </p:spTree>
    <p:extLst>
      <p:ext uri="{BB962C8B-B14F-4D97-AF65-F5344CB8AC3E}">
        <p14:creationId xmlns:p14="http://schemas.microsoft.com/office/powerpoint/2010/main" xmlns="" val="1853891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2</a:t>
            </a:fld>
            <a:endParaRPr lang="en-AU"/>
          </a:p>
        </p:txBody>
      </p:sp>
    </p:spTree>
    <p:extLst>
      <p:ext uri="{BB962C8B-B14F-4D97-AF65-F5344CB8AC3E}">
        <p14:creationId xmlns:p14="http://schemas.microsoft.com/office/powerpoint/2010/main" xmlns="" val="1821059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7</a:t>
            </a:fld>
            <a:endParaRPr lang="en-AU"/>
          </a:p>
        </p:txBody>
      </p:sp>
    </p:spTree>
    <p:extLst>
      <p:ext uri="{BB962C8B-B14F-4D97-AF65-F5344CB8AC3E}">
        <p14:creationId xmlns:p14="http://schemas.microsoft.com/office/powerpoint/2010/main" xmlns="" val="124461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10</a:t>
            </a:fld>
            <a:endParaRPr lang="en-AU"/>
          </a:p>
        </p:txBody>
      </p:sp>
    </p:spTree>
    <p:extLst>
      <p:ext uri="{BB962C8B-B14F-4D97-AF65-F5344CB8AC3E}">
        <p14:creationId xmlns:p14="http://schemas.microsoft.com/office/powerpoint/2010/main" xmlns="" val="2708908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67A5D15-7A75-4DDD-ABDE-50F9E0D5063F}" type="slidenum">
              <a:rPr lang="en-AU" smtClean="0"/>
              <a:pPr/>
              <a:t>13</a:t>
            </a:fld>
            <a:endParaRPr lang="en-AU"/>
          </a:p>
        </p:txBody>
      </p:sp>
    </p:spTree>
    <p:extLst>
      <p:ext uri="{BB962C8B-B14F-4D97-AF65-F5344CB8AC3E}">
        <p14:creationId xmlns:p14="http://schemas.microsoft.com/office/powerpoint/2010/main" xmlns="" val="2794843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16</a:t>
            </a:fld>
            <a:endParaRPr lang="en-AU"/>
          </a:p>
        </p:txBody>
      </p:sp>
    </p:spTree>
    <p:extLst>
      <p:ext uri="{BB962C8B-B14F-4D97-AF65-F5344CB8AC3E}">
        <p14:creationId xmlns:p14="http://schemas.microsoft.com/office/powerpoint/2010/main" xmlns="" val="2794843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17</a:t>
            </a:fld>
            <a:endParaRPr lang="en-AU"/>
          </a:p>
        </p:txBody>
      </p:sp>
    </p:spTree>
    <p:extLst>
      <p:ext uri="{BB962C8B-B14F-4D97-AF65-F5344CB8AC3E}">
        <p14:creationId xmlns:p14="http://schemas.microsoft.com/office/powerpoint/2010/main" xmlns="" val="2104997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67A5D15-7A75-4DDD-ABDE-50F9E0D5063F}" type="slidenum">
              <a:rPr lang="en-AU" smtClean="0"/>
              <a:pPr/>
              <a:t>18</a:t>
            </a:fld>
            <a:endParaRPr lang="en-AU"/>
          </a:p>
        </p:txBody>
      </p:sp>
    </p:spTree>
    <p:extLst>
      <p:ext uri="{BB962C8B-B14F-4D97-AF65-F5344CB8AC3E}">
        <p14:creationId xmlns:p14="http://schemas.microsoft.com/office/powerpoint/2010/main" xmlns="" val="124461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67A5D15-7A75-4DDD-ABDE-50F9E0D5063F}" type="slidenum">
              <a:rPr lang="en-AU" smtClean="0"/>
              <a:pPr/>
              <a:t>19</a:t>
            </a:fld>
            <a:endParaRPr lang="en-AU"/>
          </a:p>
        </p:txBody>
      </p:sp>
    </p:spTree>
    <p:extLst>
      <p:ext uri="{BB962C8B-B14F-4D97-AF65-F5344CB8AC3E}">
        <p14:creationId xmlns:p14="http://schemas.microsoft.com/office/powerpoint/2010/main" xmlns="" val="2860924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3635896" y="1988840"/>
            <a:ext cx="3168352" cy="1656184"/>
          </a:xfrm>
        </p:spPr>
        <p:txBody>
          <a:bodyPr anchor="ctr">
            <a:noAutofit/>
          </a:bodyPr>
          <a:lstStyle>
            <a:lvl1pPr>
              <a:lnSpc>
                <a:spcPct val="100000"/>
              </a:lnSpc>
              <a:defRPr sz="2800" spc="-80" baseline="0">
                <a:solidFill>
                  <a:srgbClr val="513895"/>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611560" y="5733256"/>
            <a:ext cx="6858000" cy="914400"/>
          </a:xfrm>
        </p:spPr>
        <p:txBody>
          <a:bodyPr>
            <a:normAutofit/>
          </a:bodyPr>
          <a:lstStyle>
            <a:lvl1pPr marL="0" indent="0" algn="l">
              <a:buNone/>
              <a:defRPr sz="1000" b="0" cap="all" spc="120" baseline="0">
                <a:solidFill>
                  <a:srgbClr val="F1573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3" name="Slide Number Placeholder 5"/>
          <p:cNvSpPr>
            <a:spLocks noGrp="1"/>
          </p:cNvSpPr>
          <p:nvPr>
            <p:ph type="sldNum" sz="quarter" idx="12"/>
          </p:nvPr>
        </p:nvSpPr>
        <p:spPr>
          <a:xfrm>
            <a:off x="7596336" y="6381328"/>
            <a:ext cx="1315721" cy="365125"/>
          </a:xfrm>
        </p:spPr>
        <p:txBody>
          <a:bodyPr/>
          <a:lstStyle>
            <a:lvl1pPr algn="r">
              <a:defRPr sz="1600">
                <a:solidFill>
                  <a:srgbClr val="513895"/>
                </a:solidFill>
              </a:defRPr>
            </a:lvl1pPr>
          </a:lstStyle>
          <a:p>
            <a:fld id="{56F1CBBE-6AD4-4BA7-A392-2B90CE408855}"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1"/>
            <a:ext cx="9143998" cy="6857998"/>
          </a:xfrm>
          <a:prstGeom prst="rect">
            <a:avLst/>
          </a:prstGeom>
        </p:spPr>
      </p:pic>
      <p:sp>
        <p:nvSpPr>
          <p:cNvPr id="2" name="Title 1"/>
          <p:cNvSpPr>
            <a:spLocks noGrp="1"/>
          </p:cNvSpPr>
          <p:nvPr>
            <p:ph type="title"/>
          </p:nvPr>
        </p:nvSpPr>
        <p:spPr>
          <a:xfrm>
            <a:off x="467544" y="836712"/>
            <a:ext cx="8208912" cy="576064"/>
          </a:xfrm>
        </p:spPr>
        <p:txBody>
          <a:bodyPr/>
          <a:lstStyle>
            <a:lvl1pPr>
              <a:defRPr b="1">
                <a:solidFill>
                  <a:srgbClr val="513895"/>
                </a:solidFill>
                <a:latin typeface="Calibri" panose="020F05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84784"/>
            <a:ext cx="8219256" cy="4641379"/>
          </a:xfrm>
        </p:spPr>
        <p:txBody>
          <a:bodyPr/>
          <a:lstStyle>
            <a:lvl1pPr>
              <a:defRPr>
                <a:solidFill>
                  <a:schemeClr val="tx1">
                    <a:lumMod val="65000"/>
                    <a:lumOff val="35000"/>
                  </a:schemeClr>
                </a:solidFill>
                <a:latin typeface="Calibri" panose="020F0502020204030204" pitchFamily="34" charset="0"/>
              </a:defRPr>
            </a:lvl1pPr>
            <a:lvl2pPr marL="457200" indent="-182880">
              <a:buFont typeface="Arial" panose="020B0604020202020204" pitchFamily="34" charset="0"/>
              <a:buChar char="•"/>
              <a:defRPr>
                <a:solidFill>
                  <a:schemeClr val="tx1">
                    <a:lumMod val="65000"/>
                    <a:lumOff val="35000"/>
                  </a:schemeClr>
                </a:solidFill>
                <a:latin typeface="Calibri" panose="020F0502020204030204" pitchFamily="34" charset="0"/>
              </a:defRPr>
            </a:lvl2pPr>
            <a:lvl3pPr marL="1143000" indent="-228600">
              <a:buFont typeface="Arial" panose="020B0604020202020204" pitchFamily="34" charset="0"/>
              <a:buChar char="•"/>
              <a:tabLst/>
              <a:defRPr>
                <a:solidFill>
                  <a:schemeClr val="tx1">
                    <a:lumMod val="65000"/>
                    <a:lumOff val="35000"/>
                  </a:schemeClr>
                </a:solidFill>
                <a:latin typeface="Calibri" panose="020F0502020204030204" pitchFamily="34" charset="0"/>
              </a:defRPr>
            </a:lvl3pPr>
            <a:lvl4pPr marL="1600200" indent="-228600">
              <a:buFont typeface="Arial" panose="020B0604020202020204" pitchFamily="34" charset="0"/>
              <a:buChar char="•"/>
              <a:defRPr>
                <a:solidFill>
                  <a:schemeClr val="tx1">
                    <a:lumMod val="65000"/>
                    <a:lumOff val="35000"/>
                  </a:schemeClr>
                </a:solidFill>
                <a:latin typeface="Calibri" panose="020F0502020204030204" pitchFamily="34" charset="0"/>
              </a:defRPr>
            </a:lvl4pPr>
            <a:lvl5pPr marL="2057400" indent="-228600">
              <a:buFont typeface="Arial" panose="020B0604020202020204" pitchFamily="34" charset="0"/>
              <a:buChar char="•"/>
              <a:defRPr>
                <a:solidFill>
                  <a:schemeClr val="tx1">
                    <a:lumMod val="65000"/>
                    <a:lumOff val="35000"/>
                  </a:schemeClr>
                </a:solidFill>
                <a:latin typeface="Calibri" panose="020F050202020403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3562219-3399-4D84-A94B-FB5250C076AA}" type="datetime1">
              <a:rPr lang="en-AU" smtClean="0"/>
              <a:pPr/>
              <a:t>17/04/2015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596336" y="6381328"/>
            <a:ext cx="1315721" cy="365125"/>
          </a:xfrm>
        </p:spPr>
        <p:txBody>
          <a:bodyPr/>
          <a:lstStyle>
            <a:lvl1pPr algn="r">
              <a:defRPr sz="1600">
                <a:solidFill>
                  <a:srgbClr val="513895"/>
                </a:solidFill>
              </a:defRPr>
            </a:lvl1pPr>
          </a:lstStyle>
          <a:p>
            <a:fld id="{56F1CBBE-6AD4-4BA7-A392-2B90CE408855}"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44" y="836612"/>
            <a:ext cx="8208912" cy="576164"/>
          </a:xfrm>
        </p:spPr>
        <p:txBody>
          <a:bodyPr/>
          <a:lstStyle>
            <a:lvl1pPr>
              <a:defRPr>
                <a:solidFill>
                  <a:srgbClr val="513895"/>
                </a:solidFill>
                <a:latin typeface="Calibri" panose="020F0502020204030204" pitchFamily="34" charset="0"/>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1C0AF2B6-D3AF-4C39-8169-D9468BF634D0}" type="datetime1">
              <a:rPr lang="en-AU" smtClean="0"/>
              <a:pPr/>
              <a:t>17/04/2015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a:xfrm>
            <a:off x="7828279" y="6381328"/>
            <a:ext cx="1315721" cy="365125"/>
          </a:xfrm>
        </p:spPr>
        <p:txBody>
          <a:bodyPr/>
          <a:lstStyle>
            <a:lvl1pPr algn="r">
              <a:defRPr sz="1800" b="0">
                <a:solidFill>
                  <a:srgbClr val="513895"/>
                </a:solidFill>
              </a:defRPr>
            </a:lvl1pPr>
          </a:lstStyle>
          <a:p>
            <a:fld id="{56F1CBBE-6AD4-4BA7-A392-2B90CE408855}" type="slidenum">
              <a:rPr lang="en-AU" smtClean="0"/>
              <a:pPr/>
              <a:t>‹#›</a:t>
            </a:fld>
            <a:endParaRPr lang="en-AU"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6612"/>
            <a:ext cx="7643192" cy="576164"/>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56792"/>
            <a:ext cx="7620000" cy="456937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CFDD77C5-D480-48B8-9025-DB2A4E3597EF}" type="datetime1">
              <a:rPr lang="en-AU" smtClean="0"/>
              <a:pPr/>
              <a:t>17/04/2015</a:t>
            </a:fld>
            <a:endParaRPr lang="en-A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AU"/>
          </a:p>
        </p:txBody>
      </p:sp>
      <p:sp>
        <p:nvSpPr>
          <p:cNvPr id="6" name="Slide Number Placeholder 5"/>
          <p:cNvSpPr>
            <a:spLocks noGrp="1"/>
          </p:cNvSpPr>
          <p:nvPr>
            <p:ph type="sldNum" sz="quarter" idx="4"/>
          </p:nvPr>
        </p:nvSpPr>
        <p:spPr>
          <a:xfrm>
            <a:off x="8028384" y="6309320"/>
            <a:ext cx="1008112" cy="288032"/>
          </a:xfrm>
          <a:prstGeom prst="rect">
            <a:avLst/>
          </a:prstGeom>
        </p:spPr>
        <p:txBody>
          <a:bodyPr vert="horz" lIns="91440" tIns="45720" rIns="91440" bIns="45720" rtlCol="0" anchor="ctr"/>
          <a:lstStyle>
            <a:lvl1pPr algn="r">
              <a:defRPr sz="2400" b="1">
                <a:solidFill>
                  <a:srgbClr val="513895"/>
                </a:solidFill>
              </a:defRPr>
            </a:lvl1pPr>
          </a:lstStyle>
          <a:p>
            <a:fld id="{56F1CBBE-6AD4-4BA7-A392-2B90CE408855}"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90"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cap="all" spc="-60" baseline="0">
          <a:solidFill>
            <a:srgbClr val="513895"/>
          </a:solidFill>
          <a:latin typeface="Calibri" panose="020F0502020204030204" pitchFamily="34" charset="0"/>
          <a:ea typeface="+mj-ea"/>
          <a:cs typeface="+mj-cs"/>
        </a:defRPr>
      </a:lvl1pPr>
    </p:titleStyle>
    <p:bodyStyle>
      <a:lvl1pPr marL="342900" indent="-342900" algn="l" defTabSz="914400" rtl="0" eaLnBrk="1" latinLnBrk="0" hangingPunct="1">
        <a:spcBef>
          <a:spcPct val="20000"/>
        </a:spcBef>
        <a:spcAft>
          <a:spcPts val="600"/>
        </a:spcAft>
        <a:buFontTx/>
        <a:buBlip>
          <a:blip r:embed="rId5"/>
        </a:buBlip>
        <a:defRPr sz="2000" b="1" kern="1200">
          <a:solidFill>
            <a:schemeClr val="tx1">
              <a:lumMod val="65000"/>
              <a:lumOff val="35000"/>
            </a:schemeClr>
          </a:solidFill>
          <a:latin typeface="+mn-lt"/>
          <a:ea typeface="+mn-ea"/>
          <a:cs typeface="+mn-cs"/>
        </a:defRPr>
      </a:lvl1pPr>
      <a:lvl2pPr marL="457200" indent="-182880" algn="l" defTabSz="914400" rtl="0" eaLnBrk="1" latinLnBrk="0" hangingPunct="1">
        <a:spcBef>
          <a:spcPct val="20000"/>
        </a:spcBef>
        <a:buClr>
          <a:srgbClr val="F15732"/>
        </a:buClr>
        <a:buFont typeface="Arial" panose="020B0604020202020204" pitchFamily="34" charset="0"/>
        <a:buChar char="•"/>
        <a:defRPr sz="2000" kern="1200">
          <a:solidFill>
            <a:schemeClr val="tx1">
              <a:lumMod val="65000"/>
              <a:lumOff val="35000"/>
            </a:schemeClr>
          </a:solidFill>
          <a:latin typeface="+mn-lt"/>
          <a:ea typeface="+mn-ea"/>
          <a:cs typeface="+mn-cs"/>
        </a:defRPr>
      </a:lvl2pPr>
      <a:lvl3pPr marL="1143000" indent="-228600" algn="l" defTabSz="914400" rtl="0" eaLnBrk="1" latinLnBrk="0" hangingPunct="1">
        <a:spcBef>
          <a:spcPct val="20000"/>
        </a:spcBef>
        <a:buClr>
          <a:srgbClr val="F15732"/>
        </a:buClr>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600200" indent="-228600" algn="l" defTabSz="914400" rtl="0" eaLnBrk="1" latinLnBrk="0" hangingPunct="1">
        <a:spcBef>
          <a:spcPct val="20000"/>
        </a:spcBef>
        <a:buClr>
          <a:srgbClr val="F15732"/>
        </a:buClr>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spcBef>
          <a:spcPct val="20000"/>
        </a:spcBef>
        <a:buClr>
          <a:srgbClr val="F15732"/>
        </a:buClr>
        <a:buFont typeface="Arial" panose="020B0604020202020204" pitchFamily="34" charset="0"/>
        <a:buChar char="•"/>
        <a:defRPr sz="1800" kern="1200" baseline="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slide" Target="slide25.xml"/><Relationship Id="rId7" Type="http://schemas.openxmlformats.org/officeDocument/2006/relationships/slide" Target="slide1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slide" Target="slide19.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slide" Target="slide24.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2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youtu.be/IlFfwx7VN6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1800" b="1" spc="0" dirty="0" smtClean="0">
                <a:solidFill>
                  <a:srgbClr val="513895"/>
                </a:solidFill>
                <a:latin typeface="Calibri" panose="020F0502020204030204" pitchFamily="34" charset="0"/>
              </a:rPr>
              <a:t>BLASST Summit:</a:t>
            </a:r>
            <a:r>
              <a:rPr lang="en-US" sz="800" spc="0" dirty="0" smtClean="0">
                <a:solidFill>
                  <a:srgbClr val="F15732"/>
                </a:solidFill>
                <a:latin typeface="Calibri" panose="020F0502020204030204" pitchFamily="34" charset="0"/>
              </a:rPr>
              <a:t/>
            </a:r>
            <a:br>
              <a:rPr lang="en-US" sz="800" spc="0" dirty="0" smtClean="0">
                <a:solidFill>
                  <a:srgbClr val="F15732"/>
                </a:solidFill>
                <a:latin typeface="Calibri" panose="020F0502020204030204" pitchFamily="34" charset="0"/>
              </a:rPr>
            </a:br>
            <a:r>
              <a:rPr lang="en-US" sz="3200" b="1" spc="0" dirty="0" smtClean="0">
                <a:solidFill>
                  <a:srgbClr val="F15732"/>
                </a:solidFill>
                <a:latin typeface="Calibri" panose="020F0502020204030204" pitchFamily="34" charset="0"/>
              </a:rPr>
              <a:t>SMART CASUAL</a:t>
            </a:r>
            <a:br>
              <a:rPr lang="en-US" sz="3200" b="1" spc="0" dirty="0" smtClean="0">
                <a:solidFill>
                  <a:srgbClr val="F15732"/>
                </a:solidFill>
                <a:latin typeface="Calibri" panose="020F0502020204030204" pitchFamily="34" charset="0"/>
              </a:rPr>
            </a:br>
            <a:r>
              <a:rPr lang="en-US" sz="1600" spc="0" dirty="0" smtClean="0">
                <a:solidFill>
                  <a:srgbClr val="F15732"/>
                </a:solidFill>
                <a:latin typeface="Apple Chancery"/>
                <a:cs typeface="Apple Chancery"/>
              </a:rPr>
              <a:t>Natalie Skead</a:t>
            </a:r>
            <a:br>
              <a:rPr lang="en-US" sz="1600" spc="0" dirty="0" smtClean="0">
                <a:solidFill>
                  <a:srgbClr val="F15732"/>
                </a:solidFill>
                <a:latin typeface="Apple Chancery"/>
                <a:cs typeface="Apple Chancery"/>
              </a:rPr>
            </a:br>
            <a:r>
              <a:rPr lang="en-US" sz="1600" spc="0" dirty="0" smtClean="0">
                <a:solidFill>
                  <a:srgbClr val="F15732"/>
                </a:solidFill>
                <a:latin typeface="Chalkduster"/>
                <a:cs typeface="Chalkduster"/>
              </a:rPr>
              <a:t>Alex Steel</a:t>
            </a:r>
            <a:endParaRPr lang="en-AU" sz="1600" b="1" spc="0" dirty="0">
              <a:solidFill>
                <a:srgbClr val="F15732"/>
              </a:solidFill>
              <a:latin typeface="Chalkduster"/>
              <a:cs typeface="Chalkduster"/>
            </a:endParaRPr>
          </a:p>
        </p:txBody>
      </p:sp>
      <p:sp>
        <p:nvSpPr>
          <p:cNvPr id="3" name="Subtitle 2"/>
          <p:cNvSpPr>
            <a:spLocks noGrp="1"/>
          </p:cNvSpPr>
          <p:nvPr>
            <p:ph type="subTitle" idx="1"/>
          </p:nvPr>
        </p:nvSpPr>
        <p:spPr>
          <a:xfrm>
            <a:off x="395536" y="6021288"/>
            <a:ext cx="7992888" cy="576064"/>
          </a:xfrm>
        </p:spPr>
        <p:txBody>
          <a:bodyPr>
            <a:noAutofit/>
          </a:bodyPr>
          <a:lstStyle/>
          <a:p>
            <a:r>
              <a:rPr lang="en-US" sz="1200" b="1" cap="none" spc="0" dirty="0">
                <a:solidFill>
                  <a:srgbClr val="F15732"/>
                </a:solidFill>
                <a:latin typeface="Calibri" panose="020F0502020204030204" pitchFamily="34" charset="0"/>
              </a:rPr>
              <a:t>Support for this project has been provided by the Australian Government Office for Learning and Teaching. </a:t>
            </a:r>
            <a:r>
              <a:rPr lang="en-US" sz="1200" b="1" cap="none" spc="0" dirty="0" smtClean="0">
                <a:solidFill>
                  <a:srgbClr val="F15732"/>
                </a:solidFill>
                <a:latin typeface="Calibri" panose="020F0502020204030204" pitchFamily="34" charset="0"/>
              </a:rPr>
              <a:t> The </a:t>
            </a:r>
            <a:r>
              <a:rPr lang="en-US" sz="1200" b="1" cap="none" spc="0" dirty="0">
                <a:solidFill>
                  <a:srgbClr val="F15732"/>
                </a:solidFill>
                <a:latin typeface="Calibri" panose="020F0502020204030204" pitchFamily="34" charset="0"/>
              </a:rPr>
              <a:t>views in this project do not necessarily reflect the views of the </a:t>
            </a:r>
            <a:r>
              <a:rPr lang="en-US" sz="1200" b="1" cap="none" spc="0" dirty="0" smtClean="0">
                <a:solidFill>
                  <a:srgbClr val="F15732"/>
                </a:solidFill>
                <a:latin typeface="Calibri" panose="020F0502020204030204" pitchFamily="34" charset="0"/>
              </a:rPr>
              <a:t>Australian </a:t>
            </a:r>
            <a:r>
              <a:rPr lang="en-US" sz="1200" b="1" cap="none" spc="0" dirty="0">
                <a:solidFill>
                  <a:srgbClr val="F15732"/>
                </a:solidFill>
                <a:latin typeface="Calibri" panose="020F0502020204030204" pitchFamily="34" charset="0"/>
              </a:rPr>
              <a:t>Government Office for Learning and Teaching.</a:t>
            </a:r>
            <a:endParaRPr lang="en-AU" sz="1200" b="1" cap="none" spc="0" dirty="0">
              <a:solidFill>
                <a:srgbClr val="F15732"/>
              </a:solidFill>
              <a:latin typeface="Calibri" panose="020F0502020204030204" pitchFamily="34" charset="0"/>
            </a:endParaRPr>
          </a:p>
        </p:txBody>
      </p:sp>
      <p:sp>
        <p:nvSpPr>
          <p:cNvPr id="4" name="Slide Number Placeholder 3"/>
          <p:cNvSpPr>
            <a:spLocks noGrp="1"/>
          </p:cNvSpPr>
          <p:nvPr>
            <p:ph type="sldNum" sz="quarter" idx="12"/>
          </p:nvPr>
        </p:nvSpPr>
        <p:spPr>
          <a:xfrm>
            <a:off x="7828279" y="6381328"/>
            <a:ext cx="1064201" cy="365125"/>
          </a:xfrm>
        </p:spPr>
        <p:txBody>
          <a:bodyPr/>
          <a:lstStyle/>
          <a:p>
            <a:fld id="{56F1CBBE-6AD4-4BA7-A392-2B90CE408855}" type="slidenum">
              <a:rPr lang="en-AU" smtClean="0"/>
              <a:pPr/>
              <a:t>1</a:t>
            </a:fld>
            <a:endParaRPr lang="en-AU"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78856" y="4725144"/>
            <a:ext cx="1408216" cy="1118164"/>
          </a:xfrm>
          <a:prstGeom prst="rect">
            <a:avLst/>
          </a:prstGeom>
        </p:spPr>
      </p:pic>
    </p:spTree>
    <p:extLst>
      <p:ext uri="{BB962C8B-B14F-4D97-AF65-F5344CB8AC3E}">
        <p14:creationId xmlns:p14="http://schemas.microsoft.com/office/powerpoint/2010/main" xmlns="" val="23682016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1800" b="1" spc="0" dirty="0">
                <a:solidFill>
                  <a:srgbClr val="513895"/>
                </a:solidFill>
                <a:latin typeface="Calibri" panose="020F0502020204030204" pitchFamily="34" charset="0"/>
              </a:rPr>
              <a:t>MODULE 1</a:t>
            </a:r>
            <a:r>
              <a:rPr lang="en-US" sz="1800" b="1" spc="0" dirty="0" smtClean="0">
                <a:solidFill>
                  <a:srgbClr val="513895"/>
                </a:solidFill>
                <a:latin typeface="Calibri" panose="020F0502020204030204" pitchFamily="34" charset="0"/>
              </a:rPr>
              <a:t>:</a:t>
            </a:r>
            <a:r>
              <a:rPr lang="en-US" sz="800" spc="0" dirty="0" smtClean="0">
                <a:solidFill>
                  <a:srgbClr val="F15732"/>
                </a:solidFill>
                <a:latin typeface="Calibri" panose="020F0502020204030204" pitchFamily="34" charset="0"/>
              </a:rPr>
              <a:t/>
            </a:r>
            <a:br>
              <a:rPr lang="en-US" sz="800" spc="0" dirty="0" smtClean="0">
                <a:solidFill>
                  <a:srgbClr val="F15732"/>
                </a:solidFill>
                <a:latin typeface="Calibri" panose="020F0502020204030204" pitchFamily="34" charset="0"/>
              </a:rPr>
            </a:br>
            <a:r>
              <a:rPr lang="en-US" sz="3200" b="1" spc="0" dirty="0" smtClean="0">
                <a:solidFill>
                  <a:srgbClr val="F15732"/>
                </a:solidFill>
                <a:latin typeface="Calibri" panose="020F0502020204030204" pitchFamily="34" charset="0"/>
              </a:rPr>
              <a:t>ENGAGEMENT</a:t>
            </a:r>
            <a:endParaRPr lang="en-AU" sz="3200" b="1" spc="0" dirty="0">
              <a:solidFill>
                <a:srgbClr val="F15732"/>
              </a:solidFill>
              <a:latin typeface="Calibri" panose="020F0502020204030204" pitchFamily="34" charset="0"/>
            </a:endParaRPr>
          </a:p>
        </p:txBody>
      </p:sp>
      <p:sp>
        <p:nvSpPr>
          <p:cNvPr id="3" name="Subtitle 2"/>
          <p:cNvSpPr>
            <a:spLocks noGrp="1"/>
          </p:cNvSpPr>
          <p:nvPr>
            <p:ph type="subTitle" idx="1"/>
          </p:nvPr>
        </p:nvSpPr>
        <p:spPr>
          <a:xfrm>
            <a:off x="395536" y="6021288"/>
            <a:ext cx="7992888" cy="576064"/>
          </a:xfrm>
        </p:spPr>
        <p:txBody>
          <a:bodyPr>
            <a:noAutofit/>
          </a:bodyPr>
          <a:lstStyle/>
          <a:p>
            <a:r>
              <a:rPr lang="en-US" sz="1200" b="1" cap="none" spc="0" dirty="0">
                <a:solidFill>
                  <a:srgbClr val="F15732"/>
                </a:solidFill>
                <a:latin typeface="Calibri" panose="020F0502020204030204" pitchFamily="34" charset="0"/>
              </a:rPr>
              <a:t>Support for this project has been provided by the Australian Government Office for Learning and Teaching. </a:t>
            </a:r>
            <a:r>
              <a:rPr lang="en-US" sz="1200" b="1" cap="none" spc="0" dirty="0" smtClean="0">
                <a:solidFill>
                  <a:srgbClr val="F15732"/>
                </a:solidFill>
                <a:latin typeface="Calibri" panose="020F0502020204030204" pitchFamily="34" charset="0"/>
              </a:rPr>
              <a:t> The </a:t>
            </a:r>
            <a:r>
              <a:rPr lang="en-US" sz="1200" b="1" cap="none" spc="0" dirty="0">
                <a:solidFill>
                  <a:srgbClr val="F15732"/>
                </a:solidFill>
                <a:latin typeface="Calibri" panose="020F0502020204030204" pitchFamily="34" charset="0"/>
              </a:rPr>
              <a:t>views in this project do not necessarily reflect the views of the </a:t>
            </a:r>
            <a:r>
              <a:rPr lang="en-US" sz="1200" b="1" cap="none" spc="0" dirty="0" smtClean="0">
                <a:solidFill>
                  <a:srgbClr val="F15732"/>
                </a:solidFill>
                <a:latin typeface="Calibri" panose="020F0502020204030204" pitchFamily="34" charset="0"/>
              </a:rPr>
              <a:t>Australian </a:t>
            </a:r>
            <a:r>
              <a:rPr lang="en-US" sz="1200" b="1" cap="none" spc="0" dirty="0">
                <a:solidFill>
                  <a:srgbClr val="F15732"/>
                </a:solidFill>
                <a:latin typeface="Calibri" panose="020F0502020204030204" pitchFamily="34" charset="0"/>
              </a:rPr>
              <a:t>Government Office for Learning and Teaching.</a:t>
            </a:r>
            <a:endParaRPr lang="en-AU" sz="1200" b="1" cap="none" spc="0" dirty="0">
              <a:solidFill>
                <a:srgbClr val="F15732"/>
              </a:solidFill>
              <a:latin typeface="Calibri" panose="020F0502020204030204" pitchFamily="34" charset="0"/>
            </a:endParaRPr>
          </a:p>
        </p:txBody>
      </p:sp>
      <p:sp>
        <p:nvSpPr>
          <p:cNvPr id="4" name="Slide Number Placeholder 3"/>
          <p:cNvSpPr>
            <a:spLocks noGrp="1"/>
          </p:cNvSpPr>
          <p:nvPr>
            <p:ph type="sldNum" sz="quarter" idx="12"/>
          </p:nvPr>
        </p:nvSpPr>
        <p:spPr>
          <a:xfrm>
            <a:off x="7828279" y="6381328"/>
            <a:ext cx="1064201" cy="365125"/>
          </a:xfrm>
        </p:spPr>
        <p:txBody>
          <a:bodyPr/>
          <a:lstStyle/>
          <a:p>
            <a:fld id="{56F1CBBE-6AD4-4BA7-A392-2B90CE408855}" type="slidenum">
              <a:rPr lang="en-AU" smtClean="0"/>
              <a:pPr/>
              <a:t>10</a:t>
            </a:fld>
            <a:endParaRPr lang="en-AU"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78856" y="4725144"/>
            <a:ext cx="1408216" cy="1118164"/>
          </a:xfrm>
          <a:prstGeom prst="rect">
            <a:avLst/>
          </a:prstGeom>
        </p:spPr>
      </p:pic>
    </p:spTree>
    <p:extLst>
      <p:ext uri="{BB962C8B-B14F-4D97-AF65-F5344CB8AC3E}">
        <p14:creationId xmlns:p14="http://schemas.microsoft.com/office/powerpoint/2010/main" xmlns="" val="3706151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smtClean="0"/>
              <a:t>Putting it in context</a:t>
            </a:r>
            <a:endParaRPr lang="en-AU" dirty="0"/>
          </a:p>
        </p:txBody>
      </p:sp>
      <p:sp>
        <p:nvSpPr>
          <p:cNvPr id="3" name="Content Placeholder 2"/>
          <p:cNvSpPr>
            <a:spLocks noGrp="1"/>
          </p:cNvSpPr>
          <p:nvPr>
            <p:ph idx="1"/>
          </p:nvPr>
        </p:nvSpPr>
        <p:spPr/>
        <p:txBody>
          <a:bodyPr/>
          <a:lstStyle/>
          <a:p>
            <a:pPr marL="0" indent="0">
              <a:buNone/>
            </a:pPr>
            <a:r>
              <a:rPr lang="en-US" b="0" dirty="0" smtClean="0"/>
              <a:t>To help the module meet your needs, you might take a moment to consider</a:t>
            </a:r>
          </a:p>
          <a:p>
            <a:pPr marL="342900" indent="-342900">
              <a:buClr>
                <a:srgbClr val="F15732"/>
              </a:buClr>
              <a:buFont typeface="Arial" panose="020B0604020202020204" pitchFamily="34" charset="0"/>
              <a:buChar char="•"/>
            </a:pPr>
            <a:r>
              <a:rPr lang="en-US" b="0" dirty="0" smtClean="0"/>
              <a:t>your teaching responsibilities</a:t>
            </a:r>
          </a:p>
          <a:p>
            <a:pPr marL="342900" indent="-342900">
              <a:buClr>
                <a:srgbClr val="F15732"/>
              </a:buClr>
              <a:buFont typeface="Arial" panose="020B0604020202020204" pitchFamily="34" charset="0"/>
              <a:buChar char="•"/>
            </a:pPr>
            <a:r>
              <a:rPr lang="en-US" b="0" dirty="0" smtClean="0"/>
              <a:t>the role and responsibilities of others you work with including the coordinator of the subject/course/unit in which you are teaching.</a:t>
            </a:r>
          </a:p>
          <a:p>
            <a:pPr marL="0" indent="0">
              <a:buNone/>
            </a:pPr>
            <a:r>
              <a:rPr lang="en-AU" b="0" dirty="0" smtClean="0"/>
              <a:t>You may not have freedom to implement all the ideas in this module, but it may inform your understanding of what is happening around you, and may inform your work in future roles.  Some subject coordinators will also welcome discussion on these ideas. </a:t>
            </a:r>
            <a:endParaRPr lang="en-AU" b="0"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11</a:t>
            </a:fld>
            <a:endParaRPr lang="en-AU"/>
          </a:p>
        </p:txBody>
      </p:sp>
    </p:spTree>
    <p:extLst>
      <p:ext uri="{BB962C8B-B14F-4D97-AF65-F5344CB8AC3E}">
        <p14:creationId xmlns:p14="http://schemas.microsoft.com/office/powerpoint/2010/main" xmlns="" val="178098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00" y="825501"/>
            <a:ext cx="7632000" cy="577576"/>
          </a:xfrm>
        </p:spPr>
        <p:txBody>
          <a:bodyPr>
            <a:noAutofit/>
          </a:bodyPr>
          <a:lstStyle/>
          <a:p>
            <a:r>
              <a:rPr lang="en-AU" dirty="0"/>
              <a:t>Good Teaching is a reflective </a:t>
            </a:r>
            <a:r>
              <a:rPr lang="en-AU" dirty="0" smtClean="0"/>
              <a:t>Process   </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082534249"/>
              </p:ext>
            </p:extLst>
          </p:nvPr>
        </p:nvGraphicFramePr>
        <p:xfrm>
          <a:off x="1403648" y="1503388"/>
          <a:ext cx="6181825"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56F1CBBE-6AD4-4BA7-A392-2B90CE408855}" type="slidenum">
              <a:rPr lang="en-AU" smtClean="0"/>
              <a:pPr/>
              <a:t>12</a:t>
            </a:fld>
            <a:endParaRPr lang="en-AU"/>
          </a:p>
        </p:txBody>
      </p:sp>
    </p:spTree>
    <p:extLst>
      <p:ext uri="{BB962C8B-B14F-4D97-AF65-F5344CB8AC3E}">
        <p14:creationId xmlns:p14="http://schemas.microsoft.com/office/powerpoint/2010/main" xmlns="" val="28381403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PRINCIPLES</a:t>
            </a:r>
            <a:endParaRPr lang="en-AU" dirty="0"/>
          </a:p>
        </p:txBody>
      </p:sp>
      <p:sp>
        <p:nvSpPr>
          <p:cNvPr id="3" name="Content Placeholder 2"/>
          <p:cNvSpPr>
            <a:spLocks noGrp="1"/>
          </p:cNvSpPr>
          <p:nvPr>
            <p:ph idx="1"/>
          </p:nvPr>
        </p:nvSpPr>
        <p:spPr/>
        <p:txBody>
          <a:bodyPr/>
          <a:lstStyle/>
          <a:p>
            <a:pPr marL="0" indent="0">
              <a:buNone/>
            </a:pPr>
            <a:r>
              <a:rPr lang="en-AU" dirty="0" smtClean="0"/>
              <a:t>Students learn most effectively by engaging as active players in the learning process.</a:t>
            </a:r>
          </a:p>
          <a:p>
            <a:pPr marL="274320" lvl="1" indent="0">
              <a:buNone/>
            </a:pPr>
            <a:r>
              <a:rPr lang="en-US" dirty="0" smtClean="0"/>
              <a:t>Problems may arise when students are regarded as passive recipients of information, rather than as active participants in the learning process.</a:t>
            </a:r>
          </a:p>
          <a:p>
            <a:pPr marL="0" indent="0">
              <a:spcBef>
                <a:spcPts val="1200"/>
              </a:spcBef>
              <a:buNone/>
            </a:pPr>
            <a:r>
              <a:rPr lang="en-US" dirty="0" smtClean="0">
                <a:solidFill>
                  <a:srgbClr val="513895"/>
                </a:solidFill>
              </a:rPr>
              <a:t>What does it mean for students to be active participants?</a:t>
            </a:r>
          </a:p>
          <a:p>
            <a:pPr marL="0" indent="0">
              <a:buNone/>
            </a:pPr>
            <a:r>
              <a:rPr lang="en-US" dirty="0" smtClean="0">
                <a:solidFill>
                  <a:srgbClr val="513895"/>
                </a:solidFill>
              </a:rPr>
              <a:t>How can you make it more likely? </a:t>
            </a:r>
          </a:p>
          <a:p>
            <a:endParaRPr lang="en-AU" dirty="0" smtClean="0"/>
          </a:p>
        </p:txBody>
      </p:sp>
      <p:sp>
        <p:nvSpPr>
          <p:cNvPr id="6" name="Slide Number Placeholder 5"/>
          <p:cNvSpPr>
            <a:spLocks noGrp="1"/>
          </p:cNvSpPr>
          <p:nvPr>
            <p:ph type="sldNum" sz="quarter" idx="12"/>
          </p:nvPr>
        </p:nvSpPr>
        <p:spPr/>
        <p:txBody>
          <a:bodyPr/>
          <a:lstStyle/>
          <a:p>
            <a:fld id="{56F1CBBE-6AD4-4BA7-A392-2B90CE408855}" type="slidenum">
              <a:rPr lang="en-AU" smtClean="0"/>
              <a:pPr/>
              <a:t>13</a:t>
            </a:fld>
            <a:endParaRPr lang="en-AU"/>
          </a:p>
        </p:txBody>
      </p:sp>
    </p:spTree>
    <p:extLst>
      <p:ext uri="{BB962C8B-B14F-4D97-AF65-F5344CB8AC3E}">
        <p14:creationId xmlns:p14="http://schemas.microsoft.com/office/powerpoint/2010/main" xmlns="" val="1652000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smtClean="0"/>
              <a:t>Active participation</a:t>
            </a:r>
            <a:endParaRPr lang="en-AU" dirty="0"/>
          </a:p>
        </p:txBody>
      </p:sp>
      <p:sp>
        <p:nvSpPr>
          <p:cNvPr id="3" name="Content Placeholder 2"/>
          <p:cNvSpPr>
            <a:spLocks noGrp="1"/>
          </p:cNvSpPr>
          <p:nvPr>
            <p:ph idx="1"/>
          </p:nvPr>
        </p:nvSpPr>
        <p:spPr/>
        <p:txBody>
          <a:bodyPr/>
          <a:lstStyle/>
          <a:p>
            <a:pPr marL="0" indent="0">
              <a:buNone/>
            </a:pPr>
            <a:r>
              <a:rPr lang="en-US" dirty="0" smtClean="0"/>
              <a:t>Students learn most effectively if they engage with topics and ideas in ways that promote</a:t>
            </a:r>
          </a:p>
          <a:p>
            <a:pPr lvl="1"/>
            <a:r>
              <a:rPr lang="en-US" dirty="0" smtClean="0">
                <a:solidFill>
                  <a:srgbClr val="F15732"/>
                </a:solidFill>
              </a:rPr>
              <a:t>deep learning </a:t>
            </a:r>
            <a:r>
              <a:rPr lang="en-US" dirty="0" smtClean="0"/>
              <a:t>– encourages them to critically reflect on and </a:t>
            </a:r>
            <a:r>
              <a:rPr lang="en-US" dirty="0" err="1" smtClean="0"/>
              <a:t>internalise</a:t>
            </a:r>
            <a:r>
              <a:rPr lang="en-US" dirty="0" smtClean="0"/>
              <a:t> knowledge –</a:t>
            </a:r>
          </a:p>
          <a:p>
            <a:pPr marL="0" indent="0">
              <a:spcBef>
                <a:spcPts val="1200"/>
              </a:spcBef>
              <a:buNone/>
            </a:pPr>
            <a:r>
              <a:rPr lang="en-US" dirty="0" smtClean="0"/>
              <a:t>r</a:t>
            </a:r>
            <a:r>
              <a:rPr lang="en-US" b="1" dirty="0" smtClean="0"/>
              <a:t>ather</a:t>
            </a:r>
            <a:r>
              <a:rPr lang="en-US" dirty="0" smtClean="0"/>
              <a:t> than </a:t>
            </a:r>
          </a:p>
          <a:p>
            <a:pPr lvl="1"/>
            <a:r>
              <a:rPr lang="en-US" dirty="0" smtClean="0">
                <a:solidFill>
                  <a:srgbClr val="F15732"/>
                </a:solidFill>
              </a:rPr>
              <a:t>surface learning </a:t>
            </a:r>
            <a:r>
              <a:rPr lang="en-US" dirty="0" smtClean="0"/>
              <a:t>– </a:t>
            </a:r>
            <a:r>
              <a:rPr lang="en-US" dirty="0" err="1" smtClean="0"/>
              <a:t>emphasises</a:t>
            </a:r>
            <a:r>
              <a:rPr lang="en-US" dirty="0" smtClean="0"/>
              <a:t> the ability to </a:t>
            </a:r>
            <a:r>
              <a:rPr lang="en-US" dirty="0" err="1" smtClean="0"/>
              <a:t>memorise</a:t>
            </a:r>
            <a:r>
              <a:rPr lang="en-US" dirty="0" smtClean="0"/>
              <a:t> and recall information.</a:t>
            </a:r>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14</a:t>
            </a:fld>
            <a:endParaRPr lang="en-AU" dirty="0"/>
          </a:p>
        </p:txBody>
      </p:sp>
    </p:spTree>
    <p:extLst>
      <p:ext uri="{BB962C8B-B14F-4D97-AF65-F5344CB8AC3E}">
        <p14:creationId xmlns:p14="http://schemas.microsoft.com/office/powerpoint/2010/main" xmlns="" val="2831466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smtClean="0"/>
              <a:t>encouraging deep learning</a:t>
            </a:r>
            <a:endParaRPr lang="en-AU" dirty="0"/>
          </a:p>
        </p:txBody>
      </p:sp>
      <p:sp>
        <p:nvSpPr>
          <p:cNvPr id="3" name="Content Placeholder 2"/>
          <p:cNvSpPr>
            <a:spLocks noGrp="1"/>
          </p:cNvSpPr>
          <p:nvPr>
            <p:ph idx="1"/>
          </p:nvPr>
        </p:nvSpPr>
        <p:spPr/>
        <p:txBody>
          <a:bodyPr>
            <a:normAutofit/>
          </a:bodyPr>
          <a:lstStyle/>
          <a:p>
            <a:pPr marL="0" indent="0">
              <a:buNone/>
            </a:pPr>
            <a:r>
              <a:rPr lang="en-US" dirty="0" smtClean="0"/>
              <a:t>We’ll be considering three approaches that might encourage deep learning.</a:t>
            </a:r>
          </a:p>
          <a:p>
            <a:pPr>
              <a:buFont typeface="+mj-lt"/>
              <a:buAutoNum type="arabicPeriod"/>
            </a:pPr>
            <a:r>
              <a:rPr lang="en-US" dirty="0" smtClean="0">
                <a:solidFill>
                  <a:srgbClr val="513895"/>
                </a:solidFill>
              </a:rPr>
              <a:t>Increasing emotional engagement</a:t>
            </a:r>
          </a:p>
          <a:p>
            <a:pPr marL="361950" lvl="2" indent="73025">
              <a:buNone/>
            </a:pPr>
            <a:r>
              <a:rPr lang="en-US" dirty="0" smtClean="0"/>
              <a:t>This entails:</a:t>
            </a:r>
            <a:endParaRPr lang="en-US" dirty="0"/>
          </a:p>
          <a:p>
            <a:pPr marL="800100" lvl="1" indent="-342900"/>
            <a:r>
              <a:rPr lang="en-US" sz="1800" b="0" dirty="0" smtClean="0"/>
              <a:t>fostering </a:t>
            </a:r>
            <a:r>
              <a:rPr lang="en-US" sz="1800" b="0" dirty="0">
                <a:solidFill>
                  <a:srgbClr val="F15732"/>
                </a:solidFill>
              </a:rPr>
              <a:t>positive emotions </a:t>
            </a:r>
            <a:r>
              <a:rPr lang="en-US" sz="1800" b="0" dirty="0"/>
              <a:t>necessary for effective learning</a:t>
            </a:r>
          </a:p>
          <a:p>
            <a:pPr marL="800100" lvl="1" indent="-342900"/>
            <a:r>
              <a:rPr lang="en-US" sz="1800" b="0" dirty="0" smtClean="0"/>
              <a:t>generating </a:t>
            </a:r>
            <a:r>
              <a:rPr lang="en-US" sz="1800" b="0" dirty="0">
                <a:solidFill>
                  <a:srgbClr val="F15732"/>
                </a:solidFill>
              </a:rPr>
              <a:t>interest</a:t>
            </a:r>
            <a:r>
              <a:rPr lang="en-US" sz="1800" b="0" dirty="0"/>
              <a:t> in the learner </a:t>
            </a:r>
          </a:p>
          <a:p>
            <a:pPr marL="800100" lvl="1" indent="-342900"/>
            <a:r>
              <a:rPr lang="en-US" sz="1800" dirty="0"/>
              <a:t>c</a:t>
            </a:r>
            <a:r>
              <a:rPr lang="en-US" sz="1800" b="0" dirty="0" smtClean="0"/>
              <a:t>reating </a:t>
            </a:r>
            <a:r>
              <a:rPr lang="en-US" sz="1800" b="0" dirty="0"/>
              <a:t>a classroom with a culture of </a:t>
            </a:r>
            <a:r>
              <a:rPr lang="en-US" sz="1800" b="0" dirty="0">
                <a:solidFill>
                  <a:srgbClr val="F15732"/>
                </a:solidFill>
              </a:rPr>
              <a:t>mutual </a:t>
            </a:r>
            <a:r>
              <a:rPr lang="en-US" sz="1800" b="0" dirty="0" smtClean="0">
                <a:solidFill>
                  <a:srgbClr val="F15732"/>
                </a:solidFill>
              </a:rPr>
              <a:t>respect</a:t>
            </a:r>
            <a:r>
              <a:rPr lang="en-US" sz="1800" dirty="0" smtClean="0">
                <a:solidFill>
                  <a:srgbClr val="F15732"/>
                </a:solidFill>
              </a:rPr>
              <a:t>.</a:t>
            </a:r>
          </a:p>
          <a:p>
            <a:pPr marL="800100" lvl="1" indent="-342900"/>
            <a:endParaRPr lang="en-US" sz="1800" b="0" dirty="0">
              <a:solidFill>
                <a:srgbClr val="F15732"/>
              </a:solidFill>
            </a:endParaRPr>
          </a:p>
          <a:p>
            <a:pPr marL="360000" lvl="1" indent="-360000">
              <a:spcAft>
                <a:spcPts val="600"/>
              </a:spcAft>
              <a:buNone/>
            </a:pPr>
            <a:r>
              <a:rPr lang="en-US" b="1" dirty="0" smtClean="0">
                <a:solidFill>
                  <a:srgbClr val="513895"/>
                </a:solidFill>
              </a:rPr>
              <a:t>2. </a:t>
            </a:r>
            <a:r>
              <a:rPr lang="en-US" b="1" dirty="0">
                <a:solidFill>
                  <a:srgbClr val="513895"/>
                </a:solidFill>
              </a:rPr>
              <a:t>	Generating opportunities for activity and interpersonal interaction</a:t>
            </a:r>
          </a:p>
          <a:p>
            <a:pPr marL="360000" lvl="1" indent="0">
              <a:buNone/>
            </a:pPr>
            <a:r>
              <a:rPr lang="en-US" dirty="0"/>
              <a:t>How can you use a diverse range of in-class </a:t>
            </a:r>
            <a:r>
              <a:rPr lang="en-US" dirty="0">
                <a:solidFill>
                  <a:srgbClr val="F15732"/>
                </a:solidFill>
              </a:rPr>
              <a:t>activities</a:t>
            </a:r>
            <a:r>
              <a:rPr lang="en-US" dirty="0">
                <a:solidFill>
                  <a:srgbClr val="0070C0"/>
                </a:solidFill>
              </a:rPr>
              <a:t> </a:t>
            </a:r>
            <a:r>
              <a:rPr lang="en-US" dirty="0"/>
              <a:t>to</a:t>
            </a:r>
          </a:p>
          <a:p>
            <a:pPr lvl="2"/>
            <a:r>
              <a:rPr lang="en-US" dirty="0"/>
              <a:t>encourage students to participate?</a:t>
            </a:r>
          </a:p>
          <a:p>
            <a:pPr lvl="2"/>
            <a:r>
              <a:rPr lang="en-US" dirty="0"/>
              <a:t>accommodate a range of diverse learning styles?</a:t>
            </a:r>
          </a:p>
          <a:p>
            <a:pPr lvl="2"/>
            <a:r>
              <a:rPr lang="en-US" dirty="0"/>
              <a:t>provide students with opportunities for constructive</a:t>
            </a:r>
            <a:r>
              <a:rPr lang="en-US" dirty="0">
                <a:solidFill>
                  <a:srgbClr val="0070C0"/>
                </a:solidFill>
              </a:rPr>
              <a:t> </a:t>
            </a:r>
            <a:r>
              <a:rPr lang="en-US" dirty="0">
                <a:solidFill>
                  <a:srgbClr val="F15732"/>
                </a:solidFill>
              </a:rPr>
              <a:t>peer interaction</a:t>
            </a:r>
            <a:r>
              <a:rPr lang="en-US" dirty="0"/>
              <a:t>?</a:t>
            </a:r>
          </a:p>
          <a:p>
            <a:pPr marL="800100" lvl="1" indent="-342900"/>
            <a:endParaRPr lang="en-US" sz="1800" b="0" dirty="0">
              <a:solidFill>
                <a:srgbClr val="F15732"/>
              </a:solidFill>
            </a:endParaRPr>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15</a:t>
            </a:fld>
            <a:endParaRPr lang="en-AU"/>
          </a:p>
        </p:txBody>
      </p:sp>
    </p:spTree>
    <p:extLst>
      <p:ext uri="{BB962C8B-B14F-4D97-AF65-F5344CB8AC3E}">
        <p14:creationId xmlns:p14="http://schemas.microsoft.com/office/powerpoint/2010/main" xmlns="" val="40337166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8313" y="836613"/>
            <a:ext cx="7056784" cy="576164"/>
          </a:xfrm>
        </p:spPr>
        <p:txBody>
          <a:bodyPr>
            <a:noAutofit/>
          </a:bodyPr>
          <a:lstStyle/>
          <a:p>
            <a:r>
              <a:rPr lang="en-AU" dirty="0" smtClean="0"/>
              <a:t>Encouraging deep learning</a:t>
            </a:r>
            <a:endParaRPr lang="en-AU" dirty="0"/>
          </a:p>
        </p:txBody>
      </p:sp>
      <p:sp>
        <p:nvSpPr>
          <p:cNvPr id="3" name="Content Placeholder 2"/>
          <p:cNvSpPr>
            <a:spLocks noGrp="1"/>
          </p:cNvSpPr>
          <p:nvPr>
            <p:ph idx="1"/>
          </p:nvPr>
        </p:nvSpPr>
        <p:spPr/>
        <p:txBody>
          <a:bodyPr/>
          <a:lstStyle/>
          <a:p>
            <a:pPr marL="0" indent="0">
              <a:buNone/>
              <a:tabLst>
                <a:tab pos="361950" algn="l"/>
                <a:tab pos="714375" algn="l"/>
              </a:tabLst>
            </a:pPr>
            <a:r>
              <a:rPr lang="en-US" dirty="0">
                <a:solidFill>
                  <a:srgbClr val="513895"/>
                </a:solidFill>
              </a:rPr>
              <a:t>3</a:t>
            </a:r>
            <a:r>
              <a:rPr lang="en-US" dirty="0" smtClean="0">
                <a:solidFill>
                  <a:srgbClr val="513895"/>
                </a:solidFill>
              </a:rPr>
              <a:t>.	Making the law meaningful</a:t>
            </a:r>
          </a:p>
          <a:p>
            <a:pPr marL="0" indent="0">
              <a:buNone/>
            </a:pPr>
            <a:r>
              <a:rPr lang="en-US" b="0" dirty="0" smtClean="0"/>
              <a:t>Teachers do this in a variety of ways, including</a:t>
            </a:r>
          </a:p>
          <a:p>
            <a:pPr lvl="1"/>
            <a:r>
              <a:rPr lang="en-US" dirty="0" smtClean="0"/>
              <a:t>placing the law in</a:t>
            </a:r>
            <a:r>
              <a:rPr lang="en-US" dirty="0" smtClean="0">
                <a:solidFill>
                  <a:srgbClr val="F15732"/>
                </a:solidFill>
              </a:rPr>
              <a:t> context </a:t>
            </a:r>
            <a:r>
              <a:rPr lang="en-US" dirty="0" smtClean="0"/>
              <a:t>– how does law actually work in our society, in commerce and industry?</a:t>
            </a:r>
          </a:p>
          <a:p>
            <a:pPr lvl="1">
              <a:spcBef>
                <a:spcPts val="1200"/>
              </a:spcBef>
            </a:pPr>
            <a:r>
              <a:rPr lang="en-US" dirty="0" smtClean="0"/>
              <a:t>giving the subject </a:t>
            </a:r>
            <a:r>
              <a:rPr lang="en-US" dirty="0" smtClean="0">
                <a:solidFill>
                  <a:srgbClr val="F15732"/>
                </a:solidFill>
              </a:rPr>
              <a:t>relevance </a:t>
            </a:r>
            <a:r>
              <a:rPr lang="en-US" dirty="0" smtClean="0"/>
              <a:t>– how does the study of law link to legal practice and the role of the legal profession?</a:t>
            </a:r>
          </a:p>
          <a:p>
            <a:pPr lvl="1">
              <a:spcBef>
                <a:spcPts val="1200"/>
              </a:spcBef>
            </a:pPr>
            <a:r>
              <a:rPr lang="en-AU" dirty="0" smtClean="0"/>
              <a:t>giving your classes </a:t>
            </a:r>
            <a:r>
              <a:rPr lang="en-AU" dirty="0" smtClean="0">
                <a:solidFill>
                  <a:srgbClr val="F15732"/>
                </a:solidFill>
              </a:rPr>
              <a:t>personal significance </a:t>
            </a:r>
            <a:r>
              <a:rPr lang="en-US" dirty="0" smtClean="0"/>
              <a:t>– how does law have an impact on your students’ lives?</a:t>
            </a:r>
            <a:endParaRPr lang="en-AU" dirty="0"/>
          </a:p>
        </p:txBody>
      </p:sp>
      <p:sp>
        <p:nvSpPr>
          <p:cNvPr id="2" name="Slide Number Placeholder 1"/>
          <p:cNvSpPr>
            <a:spLocks noGrp="1"/>
          </p:cNvSpPr>
          <p:nvPr>
            <p:ph type="sldNum" sz="quarter" idx="12"/>
          </p:nvPr>
        </p:nvSpPr>
        <p:spPr/>
        <p:txBody>
          <a:bodyPr/>
          <a:lstStyle/>
          <a:p>
            <a:fld id="{56F1CBBE-6AD4-4BA7-A392-2B90CE408855}" type="slidenum">
              <a:rPr lang="en-AU" smtClean="0"/>
              <a:pPr/>
              <a:t>16</a:t>
            </a:fld>
            <a:endParaRPr lang="en-AU"/>
          </a:p>
        </p:txBody>
      </p:sp>
    </p:spTree>
    <p:extLst>
      <p:ext uri="{BB962C8B-B14F-4D97-AF65-F5344CB8AC3E}">
        <p14:creationId xmlns:p14="http://schemas.microsoft.com/office/powerpoint/2010/main" xmlns="" val="3632663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Getting in the ZONE...</a:t>
            </a:r>
            <a:endParaRPr lang="en-AU" dirty="0"/>
          </a:p>
        </p:txBody>
      </p:sp>
      <p:sp>
        <p:nvSpPr>
          <p:cNvPr id="3" name="Content Placeholder 2"/>
          <p:cNvSpPr>
            <a:spLocks noGrp="1"/>
          </p:cNvSpPr>
          <p:nvPr>
            <p:ph idx="1"/>
          </p:nvPr>
        </p:nvSpPr>
        <p:spPr/>
        <p:txBody>
          <a:bodyPr/>
          <a:lstStyle/>
          <a:p>
            <a:pPr marL="0" lvl="0" indent="0">
              <a:buNone/>
            </a:pPr>
            <a:r>
              <a:rPr lang="en-US" dirty="0" smtClean="0">
                <a:solidFill>
                  <a:srgbClr val="F15732"/>
                </a:solidFill>
              </a:rPr>
              <a:t>Which of these things do you do well? </a:t>
            </a:r>
          </a:p>
          <a:p>
            <a:pPr lvl="1">
              <a:buNone/>
            </a:pPr>
            <a:r>
              <a:rPr lang="en-US" dirty="0" smtClean="0"/>
              <a:t>Why?	</a:t>
            </a:r>
            <a:endParaRPr lang="en-AU" dirty="0" smtClean="0"/>
          </a:p>
          <a:p>
            <a:pPr marL="0" lvl="0" indent="0">
              <a:spcBef>
                <a:spcPts val="2400"/>
              </a:spcBef>
              <a:buNone/>
            </a:pPr>
            <a:r>
              <a:rPr lang="en-US" dirty="0" smtClean="0">
                <a:solidFill>
                  <a:srgbClr val="F15732"/>
                </a:solidFill>
              </a:rPr>
              <a:t>Which do you find difficult? </a:t>
            </a:r>
          </a:p>
          <a:p>
            <a:pPr lvl="1">
              <a:buNone/>
            </a:pPr>
            <a:r>
              <a:rPr lang="en-US" dirty="0" smtClean="0"/>
              <a:t>Why?</a:t>
            </a:r>
            <a:endParaRPr lang="en-AU" dirty="0" smtClean="0"/>
          </a:p>
          <a:p>
            <a:pPr marL="0" lvl="0" indent="0">
              <a:spcBef>
                <a:spcPts val="2400"/>
              </a:spcBef>
              <a:buNone/>
            </a:pPr>
            <a:r>
              <a:rPr lang="en-US" dirty="0" smtClean="0">
                <a:solidFill>
                  <a:srgbClr val="F15732"/>
                </a:solidFill>
              </a:rPr>
              <a:t>Which do you think you... </a:t>
            </a:r>
          </a:p>
          <a:p>
            <a:pPr lvl="1">
              <a:buNone/>
            </a:pPr>
            <a:r>
              <a:rPr lang="en-US" dirty="0" smtClean="0"/>
              <a:t>…could improve on and would like to work on?</a:t>
            </a:r>
            <a:endParaRPr lang="en-AU" dirty="0" smtClean="0"/>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17</a:t>
            </a:fld>
            <a:endParaRPr lang="en-AU"/>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12160" y="942628"/>
            <a:ext cx="2310972" cy="5256350"/>
          </a:xfrm>
          <a:prstGeom prst="rect">
            <a:avLst/>
          </a:prstGeom>
        </p:spPr>
      </p:pic>
    </p:spTree>
    <p:extLst>
      <p:ext uri="{BB962C8B-B14F-4D97-AF65-F5344CB8AC3E}">
        <p14:creationId xmlns:p14="http://schemas.microsoft.com/office/powerpoint/2010/main" xmlns="" val="650415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6F1CBBE-6AD4-4BA7-A392-2B90CE408855}" type="slidenum">
              <a:rPr lang="en-AU" smtClean="0"/>
              <a:pPr/>
              <a:t>18</a:t>
            </a:fld>
            <a:endParaRPr lang="en-AU"/>
          </a:p>
        </p:txBody>
      </p:sp>
      <p:grpSp>
        <p:nvGrpSpPr>
          <p:cNvPr id="6" name="Group 5"/>
          <p:cNvGrpSpPr/>
          <p:nvPr/>
        </p:nvGrpSpPr>
        <p:grpSpPr>
          <a:xfrm>
            <a:off x="3999456" y="1196752"/>
            <a:ext cx="1365750" cy="1657704"/>
            <a:chOff x="3858915" y="1455786"/>
            <a:chExt cx="1575729" cy="1912570"/>
          </a:xfrm>
        </p:grpSpPr>
        <p:pic>
          <p:nvPicPr>
            <p:cNvPr id="4" name="Picture 3">
              <a:hlinkClick r:id="rId3" action="ppaction://hlinksldjump"/>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858915" y="1455786"/>
              <a:ext cx="1575729" cy="1912570"/>
            </a:xfrm>
            <a:prstGeom prst="rect">
              <a:avLst/>
            </a:prstGeom>
          </p:spPr>
        </p:pic>
        <p:sp>
          <p:nvSpPr>
            <p:cNvPr id="5" name="TextBox 4">
              <a:hlinkClick r:id="rId3" action="ppaction://hlinksldjump"/>
            </p:cNvPr>
            <p:cNvSpPr txBox="1"/>
            <p:nvPr/>
          </p:nvSpPr>
          <p:spPr>
            <a:xfrm>
              <a:off x="4093207" y="2334357"/>
              <a:ext cx="1132523" cy="646331"/>
            </a:xfrm>
            <a:prstGeom prst="rect">
              <a:avLst/>
            </a:prstGeom>
            <a:noFill/>
          </p:spPr>
          <p:txBody>
            <a:bodyPr wrap="square" rtlCol="0">
              <a:spAutoFit/>
            </a:bodyPr>
            <a:lstStyle/>
            <a:p>
              <a:pPr algn="ctr"/>
              <a:r>
                <a:rPr lang="en-US" dirty="0">
                  <a:solidFill>
                    <a:schemeClr val="bg1"/>
                  </a:solidFill>
                </a:rPr>
                <a:t>Interest</a:t>
              </a:r>
              <a:endParaRPr lang="en-AU" dirty="0">
                <a:solidFill>
                  <a:schemeClr val="bg1"/>
                </a:solidFill>
              </a:endParaRPr>
            </a:p>
            <a:p>
              <a:endParaRPr lang="en-AU" dirty="0"/>
            </a:p>
          </p:txBody>
        </p:sp>
      </p:grpSp>
      <p:pic>
        <p:nvPicPr>
          <p:cNvPr id="17" name="Picture 16">
            <a:hlinkClick r:id="rId5" action="ppaction://hlinksldjump"/>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1931879">
            <a:off x="972268" y="1484313"/>
            <a:ext cx="1365785" cy="1657747"/>
          </a:xfrm>
          <a:prstGeom prst="rect">
            <a:avLst/>
          </a:prstGeom>
        </p:spPr>
      </p:pic>
      <p:sp>
        <p:nvSpPr>
          <p:cNvPr id="19" name="TextBox 18">
            <a:hlinkClick r:id="rId7" action="ppaction://hlinksldjump"/>
          </p:cNvPr>
          <p:cNvSpPr txBox="1"/>
          <p:nvPr/>
        </p:nvSpPr>
        <p:spPr>
          <a:xfrm rot="1547648">
            <a:off x="874385" y="2128021"/>
            <a:ext cx="1337819" cy="646331"/>
          </a:xfrm>
          <a:prstGeom prst="rect">
            <a:avLst/>
          </a:prstGeom>
          <a:noFill/>
        </p:spPr>
        <p:txBody>
          <a:bodyPr wrap="square" rtlCol="0">
            <a:spAutoFit/>
          </a:bodyPr>
          <a:lstStyle/>
          <a:p>
            <a:pPr algn="ctr"/>
            <a:r>
              <a:rPr lang="en-US" dirty="0">
                <a:solidFill>
                  <a:schemeClr val="bg1"/>
                </a:solidFill>
                <a:hlinkClick r:id="" action="ppaction://hlinkshowjump?jump=nextslide"/>
              </a:rPr>
              <a:t>Positive </a:t>
            </a:r>
            <a:r>
              <a:rPr lang="en-US" dirty="0" smtClean="0">
                <a:solidFill>
                  <a:schemeClr val="bg1"/>
                </a:solidFill>
                <a:hlinkClick r:id="" action="ppaction://hlinkshowjump?jump=nextslide"/>
              </a:rPr>
              <a:t/>
            </a:r>
            <a:br>
              <a:rPr lang="en-US" dirty="0" smtClean="0">
                <a:solidFill>
                  <a:schemeClr val="bg1"/>
                </a:solidFill>
                <a:hlinkClick r:id="" action="ppaction://hlinkshowjump?jump=nextslide"/>
              </a:rPr>
            </a:br>
            <a:r>
              <a:rPr lang="en-US" dirty="0" smtClean="0">
                <a:solidFill>
                  <a:schemeClr val="bg1"/>
                </a:solidFill>
                <a:hlinkClick r:id="" action="ppaction://hlinkshowjump?jump=nextslide"/>
              </a:rPr>
              <a:t>emotions</a:t>
            </a:r>
            <a:endParaRPr lang="en-AU" dirty="0">
              <a:solidFill>
                <a:schemeClr val="bg1"/>
              </a:solidFill>
            </a:endParaRPr>
          </a:p>
        </p:txBody>
      </p:sp>
      <p:pic>
        <p:nvPicPr>
          <p:cNvPr id="25" name="Picture 24">
            <a:hlinkClick r:id="" action="ppaction://noaction"/>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0800000">
            <a:off x="2493340" y="3056271"/>
            <a:ext cx="1386508" cy="1682900"/>
          </a:xfrm>
          <a:prstGeom prst="rect">
            <a:avLst/>
          </a:prstGeom>
        </p:spPr>
      </p:pic>
      <p:sp>
        <p:nvSpPr>
          <p:cNvPr id="26" name="TextBox 25">
            <a:hlinkClick r:id="" action="ppaction://noaction"/>
          </p:cNvPr>
          <p:cNvSpPr txBox="1"/>
          <p:nvPr/>
        </p:nvSpPr>
        <p:spPr>
          <a:xfrm>
            <a:off x="2592650" y="3528389"/>
            <a:ext cx="1187885" cy="369332"/>
          </a:xfrm>
          <a:prstGeom prst="rect">
            <a:avLst/>
          </a:prstGeom>
          <a:noFill/>
        </p:spPr>
        <p:txBody>
          <a:bodyPr wrap="square" rtlCol="0">
            <a:spAutoFit/>
          </a:bodyPr>
          <a:lstStyle/>
          <a:p>
            <a:pPr algn="ctr"/>
            <a:r>
              <a:rPr lang="en-AU" dirty="0" smtClean="0">
                <a:solidFill>
                  <a:schemeClr val="bg1"/>
                </a:solidFill>
              </a:rPr>
              <a:t>Context</a:t>
            </a:r>
            <a:endParaRPr lang="en-AU" dirty="0">
              <a:solidFill>
                <a:schemeClr val="bg1"/>
              </a:solidFill>
            </a:endParaRPr>
          </a:p>
        </p:txBody>
      </p:sp>
      <p:grpSp>
        <p:nvGrpSpPr>
          <p:cNvPr id="40" name="Group 39"/>
          <p:cNvGrpSpPr/>
          <p:nvPr/>
        </p:nvGrpSpPr>
        <p:grpSpPr>
          <a:xfrm>
            <a:off x="5570393" y="2759004"/>
            <a:ext cx="1411681" cy="1610592"/>
            <a:chOff x="5311033" y="2424830"/>
            <a:chExt cx="1411681" cy="1610592"/>
          </a:xfrm>
        </p:grpSpPr>
        <p:pic>
          <p:nvPicPr>
            <p:cNvPr id="28" name="Picture 27">
              <a:hlinkClick r:id="" action="ppaction://noaction"/>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1589699">
              <a:off x="5395779" y="2424830"/>
              <a:ext cx="1326935" cy="1610592"/>
            </a:xfrm>
            <a:prstGeom prst="rect">
              <a:avLst/>
            </a:prstGeom>
          </p:spPr>
        </p:pic>
        <p:sp>
          <p:nvSpPr>
            <p:cNvPr id="27" name="TextBox 26"/>
            <p:cNvSpPr txBox="1"/>
            <p:nvPr/>
          </p:nvSpPr>
          <p:spPr>
            <a:xfrm>
              <a:off x="5311033" y="3115006"/>
              <a:ext cx="1309029" cy="646331"/>
            </a:xfrm>
            <a:prstGeom prst="rect">
              <a:avLst/>
            </a:prstGeom>
            <a:noFill/>
          </p:spPr>
          <p:txBody>
            <a:bodyPr wrap="square" rtlCol="0">
              <a:spAutoFit/>
            </a:bodyPr>
            <a:lstStyle/>
            <a:p>
              <a:pPr algn="ctr"/>
              <a:r>
                <a:rPr lang="en-US" dirty="0">
                  <a:solidFill>
                    <a:schemeClr val="bg1"/>
                  </a:solidFill>
                </a:rPr>
                <a:t>Relevance</a:t>
              </a:r>
              <a:endParaRPr lang="en-AU" dirty="0">
                <a:solidFill>
                  <a:schemeClr val="bg1"/>
                </a:solidFill>
              </a:endParaRPr>
            </a:p>
            <a:p>
              <a:endParaRPr lang="en-AU" dirty="0"/>
            </a:p>
          </p:txBody>
        </p:sp>
      </p:grpSp>
      <p:pic>
        <p:nvPicPr>
          <p:cNvPr id="34" name="Picture 33">
            <a:hlinkClick r:id="" action="ppaction://noaction"/>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55576" y="4407108"/>
            <a:ext cx="1417242" cy="1720203"/>
          </a:xfrm>
          <a:prstGeom prst="rect">
            <a:avLst/>
          </a:prstGeom>
        </p:spPr>
      </p:pic>
      <p:sp>
        <p:nvSpPr>
          <p:cNvPr id="33" name="TextBox 32">
            <a:hlinkClick r:id="" action="ppaction://noaction"/>
          </p:cNvPr>
          <p:cNvSpPr txBox="1"/>
          <p:nvPr/>
        </p:nvSpPr>
        <p:spPr>
          <a:xfrm>
            <a:off x="770939" y="5034636"/>
            <a:ext cx="1337482" cy="923330"/>
          </a:xfrm>
          <a:prstGeom prst="rect">
            <a:avLst/>
          </a:prstGeom>
          <a:noFill/>
        </p:spPr>
        <p:txBody>
          <a:bodyPr wrap="square" rtlCol="0">
            <a:spAutoFit/>
          </a:bodyPr>
          <a:lstStyle/>
          <a:p>
            <a:pPr algn="ctr"/>
            <a:r>
              <a:rPr lang="en-US" dirty="0">
                <a:solidFill>
                  <a:schemeClr val="bg1"/>
                </a:solidFill>
              </a:rPr>
              <a:t>Personal s</a:t>
            </a:r>
            <a:r>
              <a:rPr lang="en-US" dirty="0" smtClean="0">
                <a:solidFill>
                  <a:schemeClr val="bg1"/>
                </a:solidFill>
              </a:rPr>
              <a:t>ignificance</a:t>
            </a:r>
            <a:endParaRPr lang="en-AU" dirty="0">
              <a:solidFill>
                <a:schemeClr val="bg1"/>
              </a:solidFill>
            </a:endParaRPr>
          </a:p>
          <a:p>
            <a:endParaRPr lang="en-AU" dirty="0"/>
          </a:p>
        </p:txBody>
      </p:sp>
      <p:pic>
        <p:nvPicPr>
          <p:cNvPr id="37" name="Picture 36">
            <a:hlinkClick r:id="" action="ppaction://noaction"/>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0433904">
            <a:off x="4059529" y="4367115"/>
            <a:ext cx="1389153" cy="1686109"/>
          </a:xfrm>
          <a:prstGeom prst="rect">
            <a:avLst/>
          </a:prstGeom>
        </p:spPr>
      </p:pic>
      <p:sp>
        <p:nvSpPr>
          <p:cNvPr id="36" name="TextBox 35">
            <a:hlinkClick r:id="" action="ppaction://noaction"/>
          </p:cNvPr>
          <p:cNvSpPr txBox="1"/>
          <p:nvPr/>
        </p:nvSpPr>
        <p:spPr>
          <a:xfrm rot="20433904">
            <a:off x="3985531" y="4972664"/>
            <a:ext cx="1682357" cy="923330"/>
          </a:xfrm>
          <a:prstGeom prst="rect">
            <a:avLst/>
          </a:prstGeom>
          <a:noFill/>
        </p:spPr>
        <p:txBody>
          <a:bodyPr wrap="square" rtlCol="0">
            <a:spAutoFit/>
          </a:bodyPr>
          <a:lstStyle/>
          <a:p>
            <a:pPr algn="ctr"/>
            <a:r>
              <a:rPr lang="en-US" dirty="0">
                <a:solidFill>
                  <a:schemeClr val="bg1"/>
                </a:solidFill>
              </a:rPr>
              <a:t>Peer </a:t>
            </a:r>
            <a:r>
              <a:rPr lang="en-US" dirty="0" smtClean="0">
                <a:solidFill>
                  <a:schemeClr val="bg1"/>
                </a:solidFill>
              </a:rPr>
              <a:t/>
            </a:r>
            <a:br>
              <a:rPr lang="en-US" dirty="0" smtClean="0">
                <a:solidFill>
                  <a:schemeClr val="bg1"/>
                </a:solidFill>
              </a:rPr>
            </a:br>
            <a:r>
              <a:rPr lang="en-US" dirty="0" smtClean="0">
                <a:solidFill>
                  <a:schemeClr val="bg1"/>
                </a:solidFill>
              </a:rPr>
              <a:t>interaction</a:t>
            </a:r>
            <a:endParaRPr lang="en-AU" dirty="0">
              <a:solidFill>
                <a:schemeClr val="bg1"/>
              </a:solidFill>
            </a:endParaRPr>
          </a:p>
          <a:p>
            <a:endParaRPr lang="en-AU" dirty="0"/>
          </a:p>
        </p:txBody>
      </p:sp>
      <p:grpSp>
        <p:nvGrpSpPr>
          <p:cNvPr id="48" name="Group 47"/>
          <p:cNvGrpSpPr/>
          <p:nvPr/>
        </p:nvGrpSpPr>
        <p:grpSpPr>
          <a:xfrm>
            <a:off x="7164288" y="4463953"/>
            <a:ext cx="1344945" cy="1606512"/>
            <a:chOff x="6767743" y="4246831"/>
            <a:chExt cx="1344945" cy="1606512"/>
          </a:xfrm>
        </p:grpSpPr>
        <p:pic>
          <p:nvPicPr>
            <p:cNvPr id="42" name="Picture 41">
              <a:hlinkClick r:id="" action="ppaction://noaction"/>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10529562">
              <a:off x="6767743" y="4246831"/>
              <a:ext cx="1323574" cy="1606512"/>
            </a:xfrm>
            <a:prstGeom prst="rect">
              <a:avLst/>
            </a:prstGeom>
          </p:spPr>
        </p:pic>
        <p:sp>
          <p:nvSpPr>
            <p:cNvPr id="41" name="TextBox 40">
              <a:hlinkClick r:id="" action="ppaction://noaction"/>
            </p:cNvPr>
            <p:cNvSpPr txBox="1"/>
            <p:nvPr/>
          </p:nvSpPr>
          <p:spPr>
            <a:xfrm>
              <a:off x="6801073" y="4690006"/>
              <a:ext cx="1311615" cy="369332"/>
            </a:xfrm>
            <a:prstGeom prst="rect">
              <a:avLst/>
            </a:prstGeom>
            <a:noFill/>
          </p:spPr>
          <p:txBody>
            <a:bodyPr wrap="square" rtlCol="0">
              <a:spAutoFit/>
            </a:bodyPr>
            <a:lstStyle/>
            <a:p>
              <a:pPr algn="ctr"/>
              <a:r>
                <a:rPr lang="en-US" dirty="0">
                  <a:solidFill>
                    <a:schemeClr val="bg1"/>
                  </a:solidFill>
                </a:rPr>
                <a:t>Activities</a:t>
              </a:r>
              <a:endParaRPr lang="en-AU" dirty="0">
                <a:solidFill>
                  <a:schemeClr val="bg1"/>
                </a:solidFill>
              </a:endParaRPr>
            </a:p>
          </p:txBody>
        </p:sp>
      </p:grpSp>
      <p:grpSp>
        <p:nvGrpSpPr>
          <p:cNvPr id="47" name="Group 46"/>
          <p:cNvGrpSpPr/>
          <p:nvPr/>
        </p:nvGrpSpPr>
        <p:grpSpPr>
          <a:xfrm>
            <a:off x="6804248" y="1290843"/>
            <a:ext cx="1392281" cy="1606512"/>
            <a:chOff x="6561428" y="947748"/>
            <a:chExt cx="1392281" cy="1606512"/>
          </a:xfrm>
        </p:grpSpPr>
        <p:pic>
          <p:nvPicPr>
            <p:cNvPr id="45" name="Picture 44">
              <a:hlinkClick r:id="rId8" action="ppaction://hlinksldjump"/>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8525160">
              <a:off x="6630135" y="947748"/>
              <a:ext cx="1323574" cy="1606512"/>
            </a:xfrm>
            <a:prstGeom prst="rect">
              <a:avLst/>
            </a:prstGeom>
          </p:spPr>
        </p:pic>
        <p:sp>
          <p:nvSpPr>
            <p:cNvPr id="46" name="TextBox 45">
              <a:hlinkClick r:id="rId8" action="ppaction://hlinksldjump"/>
            </p:cNvPr>
            <p:cNvSpPr txBox="1"/>
            <p:nvPr/>
          </p:nvSpPr>
          <p:spPr>
            <a:xfrm>
              <a:off x="6561428" y="1290091"/>
              <a:ext cx="1322940" cy="923330"/>
            </a:xfrm>
            <a:prstGeom prst="rect">
              <a:avLst/>
            </a:prstGeom>
            <a:noFill/>
          </p:spPr>
          <p:txBody>
            <a:bodyPr wrap="square" rtlCol="0">
              <a:spAutoFit/>
            </a:bodyPr>
            <a:lstStyle/>
            <a:p>
              <a:pPr algn="ctr"/>
              <a:r>
                <a:rPr lang="en-US" dirty="0">
                  <a:solidFill>
                    <a:schemeClr val="bg1"/>
                  </a:solidFill>
                </a:rPr>
                <a:t>Mutual respect</a:t>
              </a:r>
              <a:endParaRPr lang="en-AU" dirty="0">
                <a:solidFill>
                  <a:schemeClr val="bg1"/>
                </a:solidFill>
              </a:endParaRPr>
            </a:p>
            <a:p>
              <a:endParaRPr lang="en-AU" dirty="0"/>
            </a:p>
          </p:txBody>
        </p:sp>
      </p:grpSp>
      <p:sp>
        <p:nvSpPr>
          <p:cNvPr id="29" name="TextBox 28"/>
          <p:cNvSpPr txBox="1"/>
          <p:nvPr/>
        </p:nvSpPr>
        <p:spPr>
          <a:xfrm>
            <a:off x="468313" y="1121566"/>
            <a:ext cx="3024336" cy="338554"/>
          </a:xfrm>
          <a:prstGeom prst="rect">
            <a:avLst/>
          </a:prstGeom>
          <a:noFill/>
        </p:spPr>
        <p:txBody>
          <a:bodyPr wrap="square" rtlCol="0">
            <a:spAutoFit/>
          </a:bodyPr>
          <a:lstStyle/>
          <a:p>
            <a:pPr algn="just"/>
            <a:r>
              <a:rPr lang="en-AU" sz="1600" b="1" dirty="0" smtClean="0">
                <a:solidFill>
                  <a:srgbClr val="F15732"/>
                </a:solidFill>
                <a:latin typeface="Calibri" panose="020F0502020204030204" pitchFamily="34" charset="0"/>
              </a:rPr>
              <a:t>Click on a topic to explore further</a:t>
            </a:r>
            <a:endParaRPr lang="en-AU" sz="1600" b="1" dirty="0">
              <a:solidFill>
                <a:srgbClr val="F15732"/>
              </a:solidFill>
              <a:latin typeface="Calibri" panose="020F0502020204030204" pitchFamily="34" charset="0"/>
            </a:endParaRPr>
          </a:p>
        </p:txBody>
      </p:sp>
    </p:spTree>
    <p:extLst>
      <p:ext uri="{BB962C8B-B14F-4D97-AF65-F5344CB8AC3E}">
        <p14:creationId xmlns:p14="http://schemas.microsoft.com/office/powerpoint/2010/main" xmlns="" val="35295338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2" y="836613"/>
            <a:ext cx="8568183" cy="576064"/>
          </a:xfrm>
        </p:spPr>
        <p:txBody>
          <a:bodyPr>
            <a:noAutofit/>
          </a:bodyPr>
          <a:lstStyle/>
          <a:p>
            <a:r>
              <a:rPr lang="en-US" dirty="0" smtClean="0"/>
              <a:t>positive emotions</a:t>
            </a:r>
            <a:endParaRPr lang="en-AU"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513895"/>
                </a:solidFill>
              </a:rPr>
              <a:t>Law school can be associated with anxiety, stress and depression.   </a:t>
            </a:r>
            <a:br>
              <a:rPr lang="en-US" dirty="0" smtClean="0">
                <a:solidFill>
                  <a:srgbClr val="513895"/>
                </a:solidFill>
              </a:rPr>
            </a:br>
            <a:r>
              <a:rPr lang="en-US" dirty="0" smtClean="0">
                <a:solidFill>
                  <a:srgbClr val="513895"/>
                </a:solidFill>
              </a:rPr>
              <a:t>These do not encourage a constructive learning environment.   </a:t>
            </a:r>
          </a:p>
          <a:p>
            <a:pPr marL="0" indent="0">
              <a:buNone/>
            </a:pPr>
            <a:r>
              <a:rPr lang="en-US" dirty="0" smtClean="0">
                <a:solidFill>
                  <a:srgbClr val="513895"/>
                </a:solidFill>
              </a:rPr>
              <a:t/>
            </a:r>
            <a:br>
              <a:rPr lang="en-US" dirty="0" smtClean="0">
                <a:solidFill>
                  <a:srgbClr val="513895"/>
                </a:solidFill>
              </a:rPr>
            </a:br>
            <a:r>
              <a:rPr lang="en-US" dirty="0" smtClean="0">
                <a:solidFill>
                  <a:srgbClr val="513895"/>
                </a:solidFill>
              </a:rPr>
              <a:t>Students with low self-confidence tend to </a:t>
            </a:r>
          </a:p>
          <a:p>
            <a:pPr lvl="1">
              <a:spcAft>
                <a:spcPts val="600"/>
              </a:spcAft>
            </a:pPr>
            <a:r>
              <a:rPr lang="en-US" dirty="0"/>
              <a:t>f</a:t>
            </a:r>
            <a:r>
              <a:rPr lang="en-US" dirty="0" smtClean="0"/>
              <a:t>ocus on avoiding disaster rather than achieving success</a:t>
            </a:r>
          </a:p>
          <a:p>
            <a:pPr lvl="1">
              <a:spcAft>
                <a:spcPts val="600"/>
              </a:spcAft>
            </a:pPr>
            <a:r>
              <a:rPr lang="en-US" dirty="0" smtClean="0"/>
              <a:t>invest less in the task and do poorly, confirming their original belief they are not good at law.</a:t>
            </a:r>
          </a:p>
          <a:p>
            <a:pPr marL="0" indent="0">
              <a:buNone/>
            </a:pPr>
            <a:r>
              <a:rPr lang="en-US" dirty="0" smtClean="0">
                <a:solidFill>
                  <a:srgbClr val="513895"/>
                </a:solidFill>
              </a:rPr>
              <a:t>Teachers can foster positive emotions necessary for effective learning.</a:t>
            </a:r>
            <a:r>
              <a:rPr lang="en-AU" dirty="0" smtClean="0">
                <a:solidFill>
                  <a:srgbClr val="513895"/>
                </a:solidFill>
              </a:rPr>
              <a:t>				</a:t>
            </a:r>
            <a:endParaRPr lang="en-AU" dirty="0">
              <a:solidFill>
                <a:srgbClr val="513895"/>
              </a:solidFill>
            </a:endParaRPr>
          </a:p>
        </p:txBody>
      </p:sp>
      <p:sp>
        <p:nvSpPr>
          <p:cNvPr id="5" name="Slide Number Placeholder 4"/>
          <p:cNvSpPr>
            <a:spLocks noGrp="1"/>
          </p:cNvSpPr>
          <p:nvPr>
            <p:ph type="sldNum" sz="quarter" idx="12"/>
          </p:nvPr>
        </p:nvSpPr>
        <p:spPr/>
        <p:txBody>
          <a:bodyPr/>
          <a:lstStyle/>
          <a:p>
            <a:fld id="{56F1CBBE-6AD4-4BA7-A392-2B90CE408855}" type="slidenum">
              <a:rPr lang="en-AU" smtClean="0"/>
              <a:pPr/>
              <a:t>19</a:t>
            </a:fld>
            <a:endParaRPr lang="en-AU"/>
          </a:p>
        </p:txBody>
      </p:sp>
      <p:pic>
        <p:nvPicPr>
          <p:cNvPr id="4" name="Picture 2">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6876256" y="5733256"/>
            <a:ext cx="594285" cy="7200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8" name="Picture 2">
            <a:hlinkClick r:id="rId5" action="ppaction://hlinksldjump"/>
          </p:cNvPr>
          <p:cNvPicPr>
            <a:picLocks noChangeAspect="1" noChangeArrowheads="1"/>
          </p:cNvPicPr>
          <p:nvPr/>
        </p:nvPicPr>
        <p:blipFill>
          <a:blip r:embed="rId6" cstate="print">
            <a:extLst>
              <a:ext uri="{28A0092B-C50C-407E-A947-70E740481C1C}">
                <a14:useLocalDpi xmlns:a14="http://schemas.microsoft.com/office/drawing/2010/main" xmlns="" val="0"/>
              </a:ext>
            </a:extLst>
          </a:blip>
          <a:stretch>
            <a:fillRect/>
          </a:stretch>
        </p:blipFill>
        <p:spPr bwMode="auto">
          <a:xfrm>
            <a:off x="7668344" y="5733256"/>
            <a:ext cx="594285" cy="7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61316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08912" cy="864096"/>
          </a:xfrm>
        </p:spPr>
        <p:txBody>
          <a:bodyPr>
            <a:noAutofit/>
          </a:bodyPr>
          <a:lstStyle/>
          <a:p>
            <a:r>
              <a:rPr lang="en-US" sz="2400" dirty="0" smtClean="0"/>
              <a:t>Smart Casual I: Towards Excellence in sessional Teaching in Law</a:t>
            </a:r>
            <a:endParaRPr lang="en-AU" sz="2400" dirty="0"/>
          </a:p>
        </p:txBody>
      </p:sp>
      <p:sp>
        <p:nvSpPr>
          <p:cNvPr id="3" name="Content Placeholder 2"/>
          <p:cNvSpPr>
            <a:spLocks noGrp="1"/>
          </p:cNvSpPr>
          <p:nvPr>
            <p:ph idx="1"/>
          </p:nvPr>
        </p:nvSpPr>
        <p:spPr>
          <a:xfrm>
            <a:off x="457200" y="1844824"/>
            <a:ext cx="8219256" cy="4281339"/>
          </a:xfrm>
        </p:spPr>
        <p:txBody>
          <a:bodyPr>
            <a:normAutofit fontScale="92500" lnSpcReduction="20000"/>
          </a:bodyPr>
          <a:lstStyle/>
          <a:p>
            <a:r>
              <a:rPr lang="en-US" dirty="0" smtClean="0">
                <a:solidFill>
                  <a:srgbClr val="604A7B"/>
                </a:solidFill>
              </a:rPr>
              <a:t>What</a:t>
            </a:r>
            <a:endParaRPr lang="en-AU" dirty="0" smtClean="0">
              <a:solidFill>
                <a:srgbClr val="604A7B"/>
              </a:solidFill>
            </a:endParaRPr>
          </a:p>
          <a:p>
            <a:pPr lvl="1"/>
            <a:r>
              <a:rPr lang="en-US" sz="2100" dirty="0" smtClean="0">
                <a:solidFill>
                  <a:srgbClr val="604A7B"/>
                </a:solidFill>
              </a:rPr>
              <a:t>Provide </a:t>
            </a:r>
            <a:r>
              <a:rPr lang="en-AU" sz="2100" dirty="0">
                <a:solidFill>
                  <a:srgbClr val="604A7B"/>
                </a:solidFill>
              </a:rPr>
              <a:t>discipline-specific training for sessional staff in Law</a:t>
            </a:r>
          </a:p>
          <a:p>
            <a:pPr lvl="0"/>
            <a:r>
              <a:rPr lang="en-US" dirty="0" smtClean="0">
                <a:solidFill>
                  <a:srgbClr val="604A7B"/>
                </a:solidFill>
              </a:rPr>
              <a:t>Who</a:t>
            </a:r>
          </a:p>
          <a:p>
            <a:pPr lvl="1"/>
            <a:r>
              <a:rPr lang="en-US" dirty="0" smtClean="0">
                <a:solidFill>
                  <a:srgbClr val="604A7B"/>
                </a:solidFill>
              </a:rPr>
              <a:t>Natalie Skead and Mark Israel (UWA), Anne Hewitt (Adelaide), Mary Heath (Flinders)</a:t>
            </a:r>
          </a:p>
          <a:p>
            <a:pPr lvl="1"/>
            <a:r>
              <a:rPr lang="en-US" dirty="0" smtClean="0">
                <a:solidFill>
                  <a:srgbClr val="604A7B"/>
                </a:solidFill>
              </a:rPr>
              <a:t>Funded by OLT Seed Grant $49k</a:t>
            </a:r>
          </a:p>
          <a:p>
            <a:pPr lvl="0"/>
            <a:r>
              <a:rPr lang="en-AU" dirty="0" smtClean="0">
                <a:solidFill>
                  <a:srgbClr val="604A7B"/>
                </a:solidFill>
              </a:rPr>
              <a:t>How</a:t>
            </a:r>
          </a:p>
          <a:p>
            <a:pPr lvl="1"/>
            <a:r>
              <a:rPr lang="en-AU" sz="2100" dirty="0" smtClean="0">
                <a:solidFill>
                  <a:srgbClr val="604A7B"/>
                </a:solidFill>
              </a:rPr>
              <a:t>Identify </a:t>
            </a:r>
            <a:r>
              <a:rPr lang="en-AU" sz="2100" dirty="0">
                <a:solidFill>
                  <a:srgbClr val="604A7B"/>
                </a:solidFill>
              </a:rPr>
              <a:t>professional development requirements</a:t>
            </a:r>
          </a:p>
          <a:p>
            <a:pPr lvl="1"/>
            <a:r>
              <a:rPr lang="en-AU" sz="2100" dirty="0" smtClean="0">
                <a:solidFill>
                  <a:srgbClr val="604A7B"/>
                </a:solidFill>
              </a:rPr>
              <a:t>Design</a:t>
            </a:r>
            <a:r>
              <a:rPr lang="en-AU" sz="2100" dirty="0">
                <a:solidFill>
                  <a:srgbClr val="604A7B"/>
                </a:solidFill>
              </a:rPr>
              <a:t>, trial and evaluate three modules </a:t>
            </a:r>
          </a:p>
          <a:p>
            <a:pPr lvl="2"/>
            <a:r>
              <a:rPr lang="en-US" sz="1900" dirty="0" smtClean="0">
                <a:solidFill>
                  <a:srgbClr val="604A7B"/>
                </a:solidFill>
              </a:rPr>
              <a:t>Engaging students</a:t>
            </a:r>
          </a:p>
          <a:p>
            <a:pPr lvl="2"/>
            <a:r>
              <a:rPr lang="en-US" sz="1900" dirty="0" smtClean="0">
                <a:solidFill>
                  <a:srgbClr val="604A7B"/>
                </a:solidFill>
              </a:rPr>
              <a:t>Legal problem solving</a:t>
            </a:r>
          </a:p>
          <a:p>
            <a:pPr lvl="2"/>
            <a:r>
              <a:rPr lang="en-US" sz="1900" dirty="0" smtClean="0">
                <a:solidFill>
                  <a:srgbClr val="604A7B"/>
                </a:solidFill>
              </a:rPr>
              <a:t>Providing feedback to students</a:t>
            </a:r>
            <a:endParaRPr lang="en-AU" sz="1900" dirty="0" smtClean="0">
              <a:solidFill>
                <a:srgbClr val="604A7B"/>
              </a:solidFill>
            </a:endParaRPr>
          </a:p>
          <a:p>
            <a:pPr lvl="1"/>
            <a:r>
              <a:rPr lang="en-AU" sz="2100" dirty="0" smtClean="0">
                <a:solidFill>
                  <a:srgbClr val="604A7B"/>
                </a:solidFill>
              </a:rPr>
              <a:t>Distribute </a:t>
            </a:r>
            <a:r>
              <a:rPr lang="en-AU" sz="2100" dirty="0">
                <a:solidFill>
                  <a:srgbClr val="604A7B"/>
                </a:solidFill>
              </a:rPr>
              <a:t>the resources to Australian law schools</a:t>
            </a:r>
            <a:endParaRPr lang="en-US" sz="2100" dirty="0">
              <a:solidFill>
                <a:srgbClr val="604A7B"/>
              </a:solidFill>
            </a:endParaRPr>
          </a:p>
          <a:p>
            <a:pPr marL="0" indent="0">
              <a:buNone/>
            </a:pPr>
            <a:endParaRPr lang="en-US" b="0" dirty="0" smtClean="0"/>
          </a:p>
        </p:txBody>
      </p:sp>
      <p:sp>
        <p:nvSpPr>
          <p:cNvPr id="4" name="Slide Number Placeholder 3"/>
          <p:cNvSpPr>
            <a:spLocks noGrp="1"/>
          </p:cNvSpPr>
          <p:nvPr>
            <p:ph type="sldNum" sz="quarter" idx="12"/>
          </p:nvPr>
        </p:nvSpPr>
        <p:spPr/>
        <p:txBody>
          <a:bodyPr/>
          <a:lstStyle/>
          <a:p>
            <a:fld id="{56F1CBBE-6AD4-4BA7-A392-2B90CE408855}" type="slidenum">
              <a:rPr lang="en-AU" smtClean="0"/>
              <a:pPr/>
              <a:t>2</a:t>
            </a:fld>
            <a:endParaRPr lang="en-AU"/>
          </a:p>
        </p:txBody>
      </p:sp>
    </p:spTree>
    <p:extLst>
      <p:ext uri="{BB962C8B-B14F-4D97-AF65-F5344CB8AC3E}">
        <p14:creationId xmlns:p14="http://schemas.microsoft.com/office/powerpoint/2010/main" xmlns="" val="235893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fade">
                                      <p:cBhvr>
                                        <p:cTn id="41" dur="500"/>
                                        <p:tgtEl>
                                          <p:spTgt spid="3">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fade">
                                      <p:cBhvr>
                                        <p:cTn id="4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positive emotions</a:t>
            </a:r>
            <a:endParaRPr lang="en-AU"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15732"/>
                </a:solidFill>
              </a:rPr>
              <a:t>Cultivate strategies to foster positive emotions.</a:t>
            </a:r>
          </a:p>
          <a:p>
            <a:pPr marL="0" indent="0">
              <a:buNone/>
            </a:pPr>
            <a:r>
              <a:rPr lang="en-US" dirty="0" smtClean="0">
                <a:solidFill>
                  <a:srgbClr val="513895"/>
                </a:solidFill>
              </a:rPr>
              <a:t>1.  Creating a sense of safety in the classroom</a:t>
            </a:r>
          </a:p>
          <a:p>
            <a:pPr marL="628650" lvl="2" indent="-266700"/>
            <a:r>
              <a:rPr lang="en-US" dirty="0" smtClean="0"/>
              <a:t>Do your students know </a:t>
            </a:r>
          </a:p>
          <a:p>
            <a:pPr marL="1257300" lvl="3" indent="-266700"/>
            <a:r>
              <a:rPr lang="en-US" dirty="0" smtClean="0"/>
              <a:t>how </a:t>
            </a:r>
            <a:r>
              <a:rPr lang="en-US" dirty="0"/>
              <a:t>e</a:t>
            </a:r>
            <a:r>
              <a:rPr lang="en-US" dirty="0" smtClean="0"/>
              <a:t>ach class is going to work</a:t>
            </a:r>
          </a:p>
          <a:p>
            <a:pPr marL="1257300" lvl="3" indent="-266700"/>
            <a:r>
              <a:rPr lang="en-US" dirty="0" smtClean="0"/>
              <a:t>what their roles are</a:t>
            </a:r>
          </a:p>
          <a:p>
            <a:pPr marL="1257300" lvl="3" indent="-266700"/>
            <a:r>
              <a:rPr lang="en-US" dirty="0" smtClean="0"/>
              <a:t>what subject matter will be covered </a:t>
            </a:r>
          </a:p>
          <a:p>
            <a:pPr marL="1257300" lvl="3" indent="-266700"/>
            <a:r>
              <a:rPr lang="en-US" dirty="0" smtClean="0"/>
              <a:t>how this fits into the course and relates to their assessments?</a:t>
            </a:r>
          </a:p>
          <a:p>
            <a:pPr marL="628650" lvl="2" indent="-266700"/>
            <a:r>
              <a:rPr lang="en-US" dirty="0" smtClean="0"/>
              <a:t>How can you make sure these are clear to students? </a:t>
            </a:r>
          </a:p>
          <a:p>
            <a:pPr marL="628650" lvl="2" indent="-266700"/>
            <a:r>
              <a:rPr lang="en-US" dirty="0" smtClean="0"/>
              <a:t>Consider sharing your good ideas with other teachers.</a:t>
            </a:r>
          </a:p>
          <a:p>
            <a:pPr marL="1371600" lvl="3" indent="0">
              <a:buNone/>
            </a:pPr>
            <a:endParaRPr lang="en-AU" dirty="0" smtClean="0"/>
          </a:p>
          <a:p>
            <a:pPr lvl="3"/>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20</a:t>
            </a:fld>
            <a:endParaRPr lang="en-AU"/>
          </a:p>
        </p:txBody>
      </p:sp>
      <p:pic>
        <p:nvPicPr>
          <p:cNvPr id="2050" name="Picture 2">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7740352" y="5535276"/>
            <a:ext cx="594286" cy="7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Rectangle 4"/>
          <p:cNvSpPr/>
          <p:nvPr/>
        </p:nvSpPr>
        <p:spPr>
          <a:xfrm>
            <a:off x="539552" y="5310501"/>
            <a:ext cx="2736304" cy="584775"/>
          </a:xfrm>
          <a:prstGeom prst="rect">
            <a:avLst/>
          </a:prstGeom>
        </p:spPr>
        <p:txBody>
          <a:bodyPr wrap="square">
            <a:spAutoFit/>
          </a:bodyPr>
          <a:lstStyle/>
          <a:p>
            <a:pPr lvl="0"/>
            <a:r>
              <a:rPr lang="en-AU" sz="1600" b="1" dirty="0">
                <a:solidFill>
                  <a:srgbClr val="F15732"/>
                </a:solidFill>
              </a:rPr>
              <a:t>Click </a:t>
            </a:r>
            <a:r>
              <a:rPr lang="en-AU" sz="1600" b="1" dirty="0" smtClean="0">
                <a:solidFill>
                  <a:srgbClr val="F15732"/>
                </a:solidFill>
              </a:rPr>
              <a:t>on this icon to </a:t>
            </a:r>
            <a:r>
              <a:rPr lang="en-AU" sz="1600" b="1" dirty="0">
                <a:solidFill>
                  <a:srgbClr val="F15732"/>
                </a:solidFill>
              </a:rPr>
              <a:t>hear from sessional teacher Tom </a:t>
            </a:r>
            <a:r>
              <a:rPr lang="en-AU" sz="1600" b="1" dirty="0" smtClean="0">
                <a:solidFill>
                  <a:srgbClr val="F15732"/>
                </a:solidFill>
              </a:rPr>
              <a:t>[2:06].</a:t>
            </a:r>
            <a:endParaRPr lang="en-AU" sz="1600" b="1" dirty="0">
              <a:solidFill>
                <a:srgbClr val="F15732"/>
              </a:solidFill>
            </a:endParaRPr>
          </a:p>
        </p:txBody>
      </p:sp>
      <p:pic>
        <p:nvPicPr>
          <p:cNvPr id="8" name="Picture 2">
            <a:hlinkClick r:id="rId4"/>
          </p:cNvPr>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3550895" y="4940808"/>
            <a:ext cx="1092957" cy="13241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468542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61095" y="839317"/>
            <a:ext cx="5791200" cy="573459"/>
          </a:xfrm>
        </p:spPr>
        <p:txBody>
          <a:bodyPr>
            <a:noAutofit/>
          </a:bodyPr>
          <a:lstStyle/>
          <a:p>
            <a:r>
              <a:rPr lang="en-AU" dirty="0" smtClean="0"/>
              <a:t>Positive emotions </a:t>
            </a:r>
            <a:endParaRPr lang="en-AU" dirty="0"/>
          </a:p>
        </p:txBody>
      </p:sp>
      <p:sp>
        <p:nvSpPr>
          <p:cNvPr id="3" name="Content Placeholder 2"/>
          <p:cNvSpPr>
            <a:spLocks noGrp="1"/>
          </p:cNvSpPr>
          <p:nvPr>
            <p:ph idx="1"/>
          </p:nvPr>
        </p:nvSpPr>
        <p:spPr>
          <a:xfrm>
            <a:off x="457200" y="1484314"/>
            <a:ext cx="7620000" cy="4641850"/>
          </a:xfrm>
        </p:spPr>
        <p:txBody>
          <a:bodyPr>
            <a:normAutofit/>
          </a:bodyPr>
          <a:lstStyle/>
          <a:p>
            <a:pPr marL="0" indent="0">
              <a:buNone/>
            </a:pPr>
            <a:r>
              <a:rPr lang="en-US" dirty="0" smtClean="0">
                <a:solidFill>
                  <a:srgbClr val="513895"/>
                </a:solidFill>
              </a:rPr>
              <a:t>2.  </a:t>
            </a:r>
            <a:r>
              <a:rPr lang="en-US" dirty="0" err="1" smtClean="0">
                <a:solidFill>
                  <a:srgbClr val="513895"/>
                </a:solidFill>
              </a:rPr>
              <a:t>Modelling</a:t>
            </a:r>
            <a:r>
              <a:rPr lang="en-US" dirty="0" smtClean="0">
                <a:solidFill>
                  <a:srgbClr val="513895"/>
                </a:solidFill>
              </a:rPr>
              <a:t> positive communication</a:t>
            </a:r>
          </a:p>
          <a:p>
            <a:pPr marL="0" indent="0">
              <a:buNone/>
            </a:pPr>
            <a:r>
              <a:rPr lang="en-US" dirty="0" smtClean="0">
                <a:solidFill>
                  <a:srgbClr val="F15732"/>
                </a:solidFill>
              </a:rPr>
              <a:t>     </a:t>
            </a:r>
            <a:r>
              <a:rPr lang="en-US" b="0" dirty="0" smtClean="0">
                <a:solidFill>
                  <a:srgbClr val="F15732"/>
                </a:solidFill>
              </a:rPr>
              <a:t>(a)</a:t>
            </a:r>
            <a:r>
              <a:rPr lang="en-US" dirty="0" smtClean="0">
                <a:solidFill>
                  <a:srgbClr val="F15732"/>
                </a:solidFill>
              </a:rPr>
              <a:t>  </a:t>
            </a:r>
            <a:r>
              <a:rPr lang="en-US" b="0" dirty="0" smtClean="0">
                <a:solidFill>
                  <a:srgbClr val="F15732"/>
                </a:solidFill>
              </a:rPr>
              <a:t>When things are going well</a:t>
            </a:r>
          </a:p>
          <a:p>
            <a:pPr lvl="1">
              <a:buNone/>
            </a:pPr>
            <a:r>
              <a:rPr lang="en-AU" dirty="0" smtClean="0">
                <a:solidFill>
                  <a:srgbClr val="F15732"/>
                </a:solidFill>
              </a:rPr>
              <a:t>        How can you respond positively when a student </a:t>
            </a:r>
          </a:p>
          <a:p>
            <a:pPr lvl="2">
              <a:spcBef>
                <a:spcPts val="1200"/>
              </a:spcBef>
            </a:pPr>
            <a:r>
              <a:rPr lang="en-AU" dirty="0" smtClean="0"/>
              <a:t>makes </a:t>
            </a:r>
            <a:r>
              <a:rPr lang="en-AU" dirty="0"/>
              <a:t>a</a:t>
            </a:r>
            <a:r>
              <a:rPr lang="en-AU" dirty="0" smtClean="0"/>
              <a:t>n insightful comment?</a:t>
            </a:r>
          </a:p>
          <a:p>
            <a:pPr marL="1728000" lvl="3" indent="-432000">
              <a:buNone/>
            </a:pPr>
            <a:r>
              <a:rPr lang="en-AU" sz="1600" i="1" dirty="0" smtClean="0"/>
              <a:t>e.g. ‘That’s </a:t>
            </a:r>
            <a:r>
              <a:rPr lang="en-AU" sz="1600" i="1" dirty="0"/>
              <a:t>a really interesting point, and it illustrates the </a:t>
            </a:r>
            <a:r>
              <a:rPr lang="en-AU" sz="1600" i="1" dirty="0" smtClean="0"/>
              <a:t>diversity </a:t>
            </a:r>
            <a:r>
              <a:rPr lang="en-AU" sz="1600" i="1" dirty="0"/>
              <a:t>of ways this law can </a:t>
            </a:r>
            <a:r>
              <a:rPr lang="en-AU" sz="1600" i="1" dirty="0" smtClean="0"/>
              <a:t>operate.’</a:t>
            </a:r>
          </a:p>
          <a:p>
            <a:pPr lvl="2">
              <a:spcBef>
                <a:spcPts val="1200"/>
              </a:spcBef>
            </a:pPr>
            <a:r>
              <a:rPr lang="en-AU" dirty="0" smtClean="0"/>
              <a:t>gives clear legal analysis?</a:t>
            </a:r>
          </a:p>
          <a:p>
            <a:pPr marL="1728000" lvl="3" indent="-432000">
              <a:buNone/>
            </a:pPr>
            <a:r>
              <a:rPr lang="en-AU" sz="1600" i="1" dirty="0" smtClean="0"/>
              <a:t>e.g.	‘That’s </a:t>
            </a:r>
            <a:r>
              <a:rPr lang="en-AU" sz="1600" i="1" dirty="0"/>
              <a:t>a great summary.  Now, can anyone </a:t>
            </a:r>
            <a:r>
              <a:rPr lang="en-AU" sz="1600" i="1" dirty="0" smtClean="0"/>
              <a:t>take that to the </a:t>
            </a:r>
            <a:r>
              <a:rPr lang="en-AU" sz="1600" i="1" dirty="0"/>
              <a:t>next step and tell us how it would apply on these facts</a:t>
            </a:r>
            <a:r>
              <a:rPr lang="en-AU" sz="1600" i="1" dirty="0" smtClean="0"/>
              <a:t>?’</a:t>
            </a:r>
            <a:endParaRPr lang="en-AU" sz="1600" i="1" dirty="0"/>
          </a:p>
          <a:p>
            <a:pPr lvl="2">
              <a:spcBef>
                <a:spcPts val="1200"/>
              </a:spcBef>
            </a:pPr>
            <a:r>
              <a:rPr lang="en-AU" dirty="0" smtClean="0"/>
              <a:t>asks a perceptive question?</a:t>
            </a:r>
          </a:p>
          <a:p>
            <a:pPr marL="1728000" lvl="3" indent="-432000">
              <a:buNone/>
            </a:pPr>
            <a:r>
              <a:rPr lang="en-AU" sz="1600" i="1" dirty="0" smtClean="0"/>
              <a:t>e.g.	‘That’s a good question. Does anyone know how we can begin to answer it?’</a:t>
            </a:r>
          </a:p>
        </p:txBody>
      </p:sp>
      <p:sp>
        <p:nvSpPr>
          <p:cNvPr id="2" name="Slide Number Placeholder 1"/>
          <p:cNvSpPr>
            <a:spLocks noGrp="1"/>
          </p:cNvSpPr>
          <p:nvPr>
            <p:ph type="sldNum" sz="quarter" idx="12"/>
          </p:nvPr>
        </p:nvSpPr>
        <p:spPr/>
        <p:txBody>
          <a:bodyPr/>
          <a:lstStyle/>
          <a:p>
            <a:fld id="{56F1CBBE-6AD4-4BA7-A392-2B90CE408855}" type="slidenum">
              <a:rPr lang="en-AU" smtClean="0"/>
              <a:pPr/>
              <a:t>21</a:t>
            </a:fld>
            <a:endParaRPr lang="en-AU"/>
          </a:p>
        </p:txBody>
      </p:sp>
    </p:spTree>
    <p:extLst>
      <p:ext uri="{BB962C8B-B14F-4D97-AF65-F5344CB8AC3E}">
        <p14:creationId xmlns:p14="http://schemas.microsoft.com/office/powerpoint/2010/main" xmlns="" val="32324778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764704"/>
            <a:ext cx="5791200" cy="648072"/>
          </a:xfrm>
        </p:spPr>
        <p:txBody>
          <a:bodyPr/>
          <a:lstStyle/>
          <a:p>
            <a:r>
              <a:rPr lang="en-AU" dirty="0"/>
              <a:t>Positive emotions </a:t>
            </a:r>
          </a:p>
        </p:txBody>
      </p:sp>
      <p:sp>
        <p:nvSpPr>
          <p:cNvPr id="3" name="Content Placeholder 2"/>
          <p:cNvSpPr>
            <a:spLocks noGrp="1"/>
          </p:cNvSpPr>
          <p:nvPr>
            <p:ph idx="1"/>
          </p:nvPr>
        </p:nvSpPr>
        <p:spPr>
          <a:xfrm>
            <a:off x="468313" y="1484313"/>
            <a:ext cx="7620000" cy="4569371"/>
          </a:xfrm>
        </p:spPr>
        <p:txBody>
          <a:bodyPr>
            <a:normAutofit fontScale="92500" lnSpcReduction="10000"/>
          </a:bodyPr>
          <a:lstStyle/>
          <a:p>
            <a:pPr marL="0" indent="0">
              <a:buNone/>
            </a:pPr>
            <a:r>
              <a:rPr lang="en-US" sz="2200" dirty="0" smtClean="0">
                <a:solidFill>
                  <a:srgbClr val="513895"/>
                </a:solidFill>
              </a:rPr>
              <a:t>2.   </a:t>
            </a:r>
            <a:r>
              <a:rPr lang="en-US" sz="2200" dirty="0" err="1" smtClean="0">
                <a:solidFill>
                  <a:srgbClr val="513895"/>
                </a:solidFill>
              </a:rPr>
              <a:t>Modelling</a:t>
            </a:r>
            <a:r>
              <a:rPr lang="en-US" sz="2200" dirty="0" smtClean="0">
                <a:solidFill>
                  <a:srgbClr val="513895"/>
                </a:solidFill>
              </a:rPr>
              <a:t> </a:t>
            </a:r>
            <a:r>
              <a:rPr lang="en-US" sz="2200" dirty="0">
                <a:solidFill>
                  <a:srgbClr val="513895"/>
                </a:solidFill>
              </a:rPr>
              <a:t>positive </a:t>
            </a:r>
            <a:r>
              <a:rPr lang="en-US" sz="2200" dirty="0" smtClean="0">
                <a:solidFill>
                  <a:srgbClr val="513895"/>
                </a:solidFill>
              </a:rPr>
              <a:t>communication</a:t>
            </a:r>
          </a:p>
          <a:p>
            <a:pPr lvl="1">
              <a:buNone/>
            </a:pPr>
            <a:r>
              <a:rPr lang="en-US" dirty="0" smtClean="0">
                <a:solidFill>
                  <a:srgbClr val="F15732"/>
                </a:solidFill>
              </a:rPr>
              <a:t>  (b)  </a:t>
            </a:r>
            <a:r>
              <a:rPr lang="en-US" sz="2200" dirty="0" smtClean="0">
                <a:solidFill>
                  <a:srgbClr val="F15732"/>
                </a:solidFill>
              </a:rPr>
              <a:t>When </a:t>
            </a:r>
            <a:r>
              <a:rPr lang="en-US" sz="2200" dirty="0">
                <a:solidFill>
                  <a:srgbClr val="F15732"/>
                </a:solidFill>
              </a:rPr>
              <a:t>things are </a:t>
            </a:r>
            <a:r>
              <a:rPr lang="en-US" sz="2200" dirty="0" smtClean="0">
                <a:solidFill>
                  <a:srgbClr val="F15732"/>
                </a:solidFill>
              </a:rPr>
              <a:t>not going so well</a:t>
            </a:r>
          </a:p>
          <a:p>
            <a:pPr lvl="1">
              <a:buNone/>
            </a:pPr>
            <a:r>
              <a:rPr lang="en-US" sz="2200" b="1" dirty="0" smtClean="0">
                <a:solidFill>
                  <a:srgbClr val="0070C0"/>
                </a:solidFill>
              </a:rPr>
              <a:t> </a:t>
            </a:r>
            <a:r>
              <a:rPr lang="en-US" dirty="0" smtClean="0">
                <a:solidFill>
                  <a:srgbClr val="0070C0"/>
                </a:solidFill>
              </a:rPr>
              <a:t>        </a:t>
            </a:r>
            <a:r>
              <a:rPr lang="en-AU" sz="2200" dirty="0" smtClean="0"/>
              <a:t>How can you encourage students even when they </a:t>
            </a:r>
          </a:p>
          <a:p>
            <a:pPr lvl="2"/>
            <a:r>
              <a:rPr lang="en-AU" dirty="0" smtClean="0"/>
              <a:t>have understood the law incorrectly?</a:t>
            </a:r>
          </a:p>
          <a:p>
            <a:pPr marL="1728000" lvl="3" indent="-432000">
              <a:buNone/>
            </a:pPr>
            <a:r>
              <a:rPr lang="en-AU" i="1" dirty="0" smtClean="0"/>
              <a:t>e.g.	‘I can see why you might have come to that conclusion, but what about …’</a:t>
            </a:r>
          </a:p>
          <a:p>
            <a:pPr lvl="2"/>
            <a:r>
              <a:rPr lang="en-AU" dirty="0" smtClean="0"/>
              <a:t>have not understood your question?</a:t>
            </a:r>
          </a:p>
          <a:p>
            <a:pPr marL="1728000" lvl="3" indent="-432000">
              <a:buNone/>
            </a:pPr>
            <a:r>
              <a:rPr lang="en-AU" i="1" dirty="0" smtClean="0"/>
              <a:t>e.g.	‘Perhaps my question wasn’t clear, let me ask it in a different way …’</a:t>
            </a:r>
          </a:p>
          <a:p>
            <a:pPr lvl="2"/>
            <a:r>
              <a:rPr lang="en-AU" dirty="0" smtClean="0"/>
              <a:t>are off-topic?</a:t>
            </a:r>
          </a:p>
          <a:p>
            <a:pPr marL="1728000" lvl="3" indent="-432000">
              <a:buNone/>
            </a:pPr>
            <a:r>
              <a:rPr lang="en-AU" i="1" dirty="0" smtClean="0"/>
              <a:t>e.g.	‘That’s a really interesting point, and we can talk about that later. For the moment, can we go back to ...’ </a:t>
            </a:r>
            <a:endParaRPr lang="en-AU" dirty="0"/>
          </a:p>
          <a:p>
            <a:pPr lvl="2"/>
            <a:r>
              <a:rPr lang="en-AU" dirty="0" smtClean="0"/>
              <a:t>are partially correct?</a:t>
            </a:r>
          </a:p>
          <a:p>
            <a:pPr marL="1728000" lvl="3" indent="-432000">
              <a:buNone/>
            </a:pPr>
            <a:r>
              <a:rPr lang="en-AU" i="1" dirty="0" smtClean="0"/>
              <a:t>e.g.	‘You are on the right track by raising that case.  Can anyone explain the precedent it sets?’</a:t>
            </a:r>
          </a:p>
        </p:txBody>
      </p:sp>
      <p:sp>
        <p:nvSpPr>
          <p:cNvPr id="2" name="Slide Number Placeholder 1"/>
          <p:cNvSpPr>
            <a:spLocks noGrp="1"/>
          </p:cNvSpPr>
          <p:nvPr>
            <p:ph type="sldNum" sz="quarter" idx="12"/>
          </p:nvPr>
        </p:nvSpPr>
        <p:spPr/>
        <p:txBody>
          <a:bodyPr/>
          <a:lstStyle/>
          <a:p>
            <a:fld id="{56F1CBBE-6AD4-4BA7-A392-2B90CE408855}" type="slidenum">
              <a:rPr lang="en-AU" smtClean="0"/>
              <a:pPr/>
              <a:t>22</a:t>
            </a:fld>
            <a:endParaRPr lang="en-AU"/>
          </a:p>
        </p:txBody>
      </p:sp>
    </p:spTree>
    <p:extLst>
      <p:ext uri="{BB962C8B-B14F-4D97-AF65-F5344CB8AC3E}">
        <p14:creationId xmlns:p14="http://schemas.microsoft.com/office/powerpoint/2010/main" xmlns="" val="20110492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835200"/>
            <a:ext cx="5791200" cy="576064"/>
          </a:xfrm>
        </p:spPr>
        <p:txBody>
          <a:bodyPr>
            <a:noAutofit/>
          </a:bodyPr>
          <a:lstStyle/>
          <a:p>
            <a:r>
              <a:rPr lang="en-AU" dirty="0"/>
              <a:t>Positive emotions </a:t>
            </a:r>
          </a:p>
        </p:txBody>
      </p:sp>
      <p:sp>
        <p:nvSpPr>
          <p:cNvPr id="3" name="Content Placeholder 2"/>
          <p:cNvSpPr>
            <a:spLocks noGrp="1"/>
          </p:cNvSpPr>
          <p:nvPr>
            <p:ph idx="1"/>
          </p:nvPr>
        </p:nvSpPr>
        <p:spPr>
          <a:xfrm>
            <a:off x="468312" y="1484313"/>
            <a:ext cx="7595245" cy="4497363"/>
          </a:xfrm>
        </p:spPr>
        <p:txBody>
          <a:bodyPr>
            <a:normAutofit/>
          </a:bodyPr>
          <a:lstStyle/>
          <a:p>
            <a:pPr marL="0" indent="0">
              <a:buNone/>
            </a:pPr>
            <a:r>
              <a:rPr lang="en-US" dirty="0" smtClean="0">
                <a:solidFill>
                  <a:srgbClr val="513895"/>
                </a:solidFill>
              </a:rPr>
              <a:t>2.   </a:t>
            </a:r>
            <a:r>
              <a:rPr lang="en-US" dirty="0" err="1" smtClean="0">
                <a:solidFill>
                  <a:srgbClr val="513895"/>
                </a:solidFill>
              </a:rPr>
              <a:t>Modelling</a:t>
            </a:r>
            <a:r>
              <a:rPr lang="en-US" dirty="0" smtClean="0">
                <a:solidFill>
                  <a:srgbClr val="513895"/>
                </a:solidFill>
              </a:rPr>
              <a:t> </a:t>
            </a:r>
            <a:r>
              <a:rPr lang="en-US" dirty="0">
                <a:solidFill>
                  <a:srgbClr val="513895"/>
                </a:solidFill>
              </a:rPr>
              <a:t>positive </a:t>
            </a:r>
            <a:r>
              <a:rPr lang="en-US" dirty="0" smtClean="0">
                <a:solidFill>
                  <a:srgbClr val="513895"/>
                </a:solidFill>
              </a:rPr>
              <a:t>communication</a:t>
            </a:r>
          </a:p>
          <a:p>
            <a:pPr marL="0" indent="0">
              <a:buNone/>
            </a:pPr>
            <a:r>
              <a:rPr lang="en-US" dirty="0" smtClean="0">
                <a:solidFill>
                  <a:srgbClr val="F15732"/>
                </a:solidFill>
              </a:rPr>
              <a:t>      </a:t>
            </a:r>
            <a:r>
              <a:rPr lang="en-US" b="0" dirty="0" smtClean="0">
                <a:solidFill>
                  <a:srgbClr val="F15732"/>
                </a:solidFill>
              </a:rPr>
              <a:t>(c)  When </a:t>
            </a:r>
            <a:r>
              <a:rPr lang="en-US" b="0" dirty="0">
                <a:solidFill>
                  <a:srgbClr val="F15732"/>
                </a:solidFill>
              </a:rPr>
              <a:t>things are going </a:t>
            </a:r>
            <a:r>
              <a:rPr lang="en-US" b="0" dirty="0" smtClean="0">
                <a:solidFill>
                  <a:srgbClr val="F15732"/>
                </a:solidFill>
              </a:rPr>
              <a:t>badly</a:t>
            </a:r>
          </a:p>
          <a:p>
            <a:pPr marL="0" indent="0">
              <a:buNone/>
            </a:pPr>
            <a:r>
              <a:rPr lang="en-US" b="0" dirty="0" smtClean="0"/>
              <a:t>	Could you change your approach by </a:t>
            </a:r>
          </a:p>
          <a:p>
            <a:pPr marL="1485900" lvl="2" indent="-342900">
              <a:spcBef>
                <a:spcPts val="1200"/>
              </a:spcBef>
            </a:pPr>
            <a:r>
              <a:rPr lang="en-US" dirty="0" smtClean="0"/>
              <a:t>restating the issue and asking pairs of students to work together to develop a response?</a:t>
            </a:r>
          </a:p>
          <a:p>
            <a:pPr marL="1485900" lvl="2" indent="-342900">
              <a:spcBef>
                <a:spcPts val="1200"/>
              </a:spcBef>
            </a:pPr>
            <a:r>
              <a:rPr lang="en-US" dirty="0" smtClean="0"/>
              <a:t>using an easier example?</a:t>
            </a:r>
          </a:p>
          <a:p>
            <a:pPr marL="1485900" lvl="2" indent="-342900">
              <a:spcBef>
                <a:spcPts val="1200"/>
              </a:spcBef>
            </a:pPr>
            <a:r>
              <a:rPr lang="en-US" dirty="0" smtClean="0"/>
              <a:t>giving everyone the opportunity to do some research and/or reconsider foundational concepts?</a:t>
            </a:r>
          </a:p>
          <a:p>
            <a:pPr marL="1485900" lvl="2" indent="-342900">
              <a:spcBef>
                <a:spcPts val="1200"/>
              </a:spcBef>
            </a:pPr>
            <a:r>
              <a:rPr lang="en-US" dirty="0" smtClean="0"/>
              <a:t>re-explaining the principle and returning to its application?</a:t>
            </a:r>
          </a:p>
          <a:p>
            <a:pPr lvl="2">
              <a:buNone/>
            </a:pPr>
            <a:r>
              <a:rPr lang="en-US" sz="2100" dirty="0" smtClean="0"/>
              <a:t> </a:t>
            </a:r>
          </a:p>
          <a:p>
            <a:endParaRPr lang="en-US" dirty="0"/>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23</a:t>
            </a:fld>
            <a:endParaRPr lang="en-AU"/>
          </a:p>
        </p:txBody>
      </p:sp>
    </p:spTree>
    <p:extLst>
      <p:ext uri="{BB962C8B-B14F-4D97-AF65-F5344CB8AC3E}">
        <p14:creationId xmlns:p14="http://schemas.microsoft.com/office/powerpoint/2010/main" xmlns="" val="550551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08912" cy="864096"/>
          </a:xfrm>
        </p:spPr>
        <p:txBody>
          <a:bodyPr>
            <a:noAutofit/>
          </a:bodyPr>
          <a:lstStyle/>
          <a:p>
            <a:r>
              <a:rPr lang="en-US" sz="2400" dirty="0" smtClean="0"/>
              <a:t>Smart Casual II: Promoting Excellence in sessional Teaching in Law</a:t>
            </a:r>
            <a:endParaRPr lang="en-AU" sz="2400" dirty="0"/>
          </a:p>
        </p:txBody>
      </p:sp>
      <p:sp>
        <p:nvSpPr>
          <p:cNvPr id="3" name="Content Placeholder 2"/>
          <p:cNvSpPr>
            <a:spLocks noGrp="1"/>
          </p:cNvSpPr>
          <p:nvPr>
            <p:ph idx="1"/>
          </p:nvPr>
        </p:nvSpPr>
        <p:spPr>
          <a:xfrm>
            <a:off x="457200" y="1844824"/>
            <a:ext cx="8219256" cy="4281339"/>
          </a:xfrm>
        </p:spPr>
        <p:txBody>
          <a:bodyPr>
            <a:normAutofit/>
          </a:bodyPr>
          <a:lstStyle/>
          <a:p>
            <a:r>
              <a:rPr lang="en-US" dirty="0" smtClean="0">
                <a:solidFill>
                  <a:srgbClr val="604A7B"/>
                </a:solidFill>
              </a:rPr>
              <a:t>What</a:t>
            </a:r>
            <a:endParaRPr lang="en-AU" dirty="0" smtClean="0">
              <a:solidFill>
                <a:srgbClr val="604A7B"/>
              </a:solidFill>
            </a:endParaRPr>
          </a:p>
          <a:p>
            <a:pPr lvl="1"/>
            <a:r>
              <a:rPr lang="en-US" sz="2100" dirty="0" smtClean="0">
                <a:solidFill>
                  <a:srgbClr val="604A7B"/>
                </a:solidFill>
              </a:rPr>
              <a:t>Expands </a:t>
            </a:r>
            <a:r>
              <a:rPr lang="en-AU" sz="2100" dirty="0">
                <a:solidFill>
                  <a:srgbClr val="604A7B"/>
                </a:solidFill>
              </a:rPr>
              <a:t>discipline-specific </a:t>
            </a:r>
            <a:r>
              <a:rPr lang="en-AU" sz="2100" dirty="0" smtClean="0">
                <a:solidFill>
                  <a:srgbClr val="604A7B"/>
                </a:solidFill>
              </a:rPr>
              <a:t>teaching resources </a:t>
            </a:r>
            <a:r>
              <a:rPr lang="en-AU" sz="2100" dirty="0">
                <a:solidFill>
                  <a:srgbClr val="604A7B"/>
                </a:solidFill>
              </a:rPr>
              <a:t>for sessional staff in Law</a:t>
            </a:r>
          </a:p>
          <a:p>
            <a:pPr lvl="0"/>
            <a:r>
              <a:rPr lang="en-US" dirty="0" smtClean="0">
                <a:solidFill>
                  <a:srgbClr val="604A7B"/>
                </a:solidFill>
              </a:rPr>
              <a:t>Who</a:t>
            </a:r>
          </a:p>
          <a:p>
            <a:pPr lvl="1"/>
            <a:r>
              <a:rPr lang="en-US" dirty="0">
                <a:solidFill>
                  <a:srgbClr val="604A7B"/>
                </a:solidFill>
              </a:rPr>
              <a:t>Mary Heath (Flinders</a:t>
            </a:r>
            <a:r>
              <a:rPr lang="en-US" dirty="0" smtClean="0">
                <a:solidFill>
                  <a:srgbClr val="604A7B"/>
                </a:solidFill>
              </a:rPr>
              <a:t>), Natalie Skead and Mark Israel (UWA), </a:t>
            </a:r>
            <a:r>
              <a:rPr lang="en-US" dirty="0">
                <a:solidFill>
                  <a:srgbClr val="604A7B"/>
                </a:solidFill>
              </a:rPr>
              <a:t>Anne Hewitt (Adelaide</a:t>
            </a:r>
            <a:r>
              <a:rPr lang="en-US" dirty="0" smtClean="0">
                <a:solidFill>
                  <a:srgbClr val="604A7B"/>
                </a:solidFill>
              </a:rPr>
              <a:t>) (original team)</a:t>
            </a:r>
            <a:endParaRPr lang="en-US" dirty="0">
              <a:solidFill>
                <a:srgbClr val="604A7B"/>
              </a:solidFill>
            </a:endParaRPr>
          </a:p>
          <a:p>
            <a:pPr lvl="1"/>
            <a:r>
              <a:rPr lang="en-US" dirty="0" smtClean="0">
                <a:solidFill>
                  <a:srgbClr val="604A7B"/>
                </a:solidFill>
              </a:rPr>
              <a:t>Kate Galloway (JCU), </a:t>
            </a:r>
            <a:r>
              <a:rPr lang="en-US" dirty="0">
                <a:solidFill>
                  <a:srgbClr val="604A7B"/>
                </a:solidFill>
              </a:rPr>
              <a:t>Alex Steel (UNSW) </a:t>
            </a:r>
            <a:r>
              <a:rPr lang="en-US" dirty="0" smtClean="0">
                <a:solidFill>
                  <a:srgbClr val="604A7B"/>
                </a:solidFill>
              </a:rPr>
              <a:t>(new)</a:t>
            </a:r>
          </a:p>
          <a:p>
            <a:pPr lvl="1"/>
            <a:r>
              <a:rPr lang="en-US" dirty="0" smtClean="0">
                <a:solidFill>
                  <a:srgbClr val="604A7B"/>
                </a:solidFill>
              </a:rPr>
              <a:t>Funded by OLT Innovation and Development Grant $225K</a:t>
            </a:r>
          </a:p>
          <a:p>
            <a:pPr lvl="1"/>
            <a:r>
              <a:rPr lang="en-US" dirty="0" smtClean="0">
                <a:solidFill>
                  <a:srgbClr val="604A7B"/>
                </a:solidFill>
              </a:rPr>
              <a:t>Supported by CALD</a:t>
            </a:r>
            <a:endParaRPr lang="en-AU" dirty="0" smtClean="0">
              <a:solidFill>
                <a:srgbClr val="604A7B"/>
              </a:solidFill>
            </a:endParaRPr>
          </a:p>
          <a:p>
            <a:pPr lvl="0"/>
            <a:r>
              <a:rPr lang="en-AU" dirty="0" smtClean="0">
                <a:solidFill>
                  <a:srgbClr val="604A7B"/>
                </a:solidFill>
              </a:rPr>
              <a:t>How</a:t>
            </a:r>
          </a:p>
          <a:p>
            <a:pPr lvl="1"/>
            <a:r>
              <a:rPr lang="en-AU" sz="2100" dirty="0" smtClean="0">
                <a:solidFill>
                  <a:srgbClr val="604A7B"/>
                </a:solidFill>
              </a:rPr>
              <a:t>…</a:t>
            </a:r>
            <a:endParaRPr lang="en-US" sz="2100" dirty="0">
              <a:solidFill>
                <a:srgbClr val="604A7B"/>
              </a:solidFill>
            </a:endParaRPr>
          </a:p>
          <a:p>
            <a:pPr marL="0" indent="0">
              <a:buNone/>
            </a:pPr>
            <a:endParaRPr lang="en-US" b="0" dirty="0" smtClean="0"/>
          </a:p>
        </p:txBody>
      </p:sp>
      <p:sp>
        <p:nvSpPr>
          <p:cNvPr id="4" name="Slide Number Placeholder 3"/>
          <p:cNvSpPr>
            <a:spLocks noGrp="1"/>
          </p:cNvSpPr>
          <p:nvPr>
            <p:ph type="sldNum" sz="quarter" idx="12"/>
          </p:nvPr>
        </p:nvSpPr>
        <p:spPr/>
        <p:txBody>
          <a:bodyPr/>
          <a:lstStyle/>
          <a:p>
            <a:fld id="{56F1CBBE-6AD4-4BA7-A392-2B90CE408855}" type="slidenum">
              <a:rPr lang="en-AU" smtClean="0"/>
              <a:pPr/>
              <a:t>24</a:t>
            </a:fld>
            <a:endParaRPr lang="en-AU"/>
          </a:p>
        </p:txBody>
      </p:sp>
    </p:spTree>
    <p:extLst>
      <p:ext uri="{BB962C8B-B14F-4D97-AF65-F5344CB8AC3E}">
        <p14:creationId xmlns:p14="http://schemas.microsoft.com/office/powerpoint/2010/main" xmlns="" val="246196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Five Additional Modules:</a:t>
            </a:r>
            <a:endParaRPr lang="en-AU" dirty="0"/>
          </a:p>
        </p:txBody>
      </p:sp>
      <p:sp>
        <p:nvSpPr>
          <p:cNvPr id="3" name="Content Placeholder 2"/>
          <p:cNvSpPr>
            <a:spLocks noGrp="1"/>
          </p:cNvSpPr>
          <p:nvPr>
            <p:ph idx="1"/>
          </p:nvPr>
        </p:nvSpPr>
        <p:spPr/>
        <p:txBody>
          <a:bodyPr/>
          <a:lstStyle/>
          <a:p>
            <a:r>
              <a:rPr lang="en-AU" dirty="0" smtClean="0"/>
              <a:t>Wellness in law</a:t>
            </a:r>
          </a:p>
          <a:p>
            <a:r>
              <a:rPr lang="en-AU" dirty="0" smtClean="0"/>
              <a:t>Communication and Collaboration</a:t>
            </a:r>
          </a:p>
          <a:p>
            <a:r>
              <a:rPr lang="en-AU" dirty="0" smtClean="0"/>
              <a:t>Critical legal thinking</a:t>
            </a:r>
          </a:p>
          <a:p>
            <a:r>
              <a:rPr lang="en-AU" dirty="0" smtClean="0"/>
              <a:t>Reading law</a:t>
            </a:r>
          </a:p>
          <a:p>
            <a:r>
              <a:rPr lang="en-AU" dirty="0" smtClean="0"/>
              <a:t>Legal Ethics and Professional Responsibility</a:t>
            </a:r>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25</a:t>
            </a:fld>
            <a:endParaRPr lang="en-AU" dirty="0"/>
          </a:p>
        </p:txBody>
      </p:sp>
    </p:spTree>
    <p:extLst>
      <p:ext uri="{BB962C8B-B14F-4D97-AF65-F5344CB8AC3E}">
        <p14:creationId xmlns:p14="http://schemas.microsoft.com/office/powerpoint/2010/main" xmlns="" val="1607605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Five Overarching themes</a:t>
            </a:r>
            <a:endParaRPr lang="en-AU" dirty="0"/>
          </a:p>
        </p:txBody>
      </p:sp>
      <p:sp>
        <p:nvSpPr>
          <p:cNvPr id="3" name="Content Placeholder 2"/>
          <p:cNvSpPr>
            <a:spLocks noGrp="1"/>
          </p:cNvSpPr>
          <p:nvPr>
            <p:ph idx="1"/>
          </p:nvPr>
        </p:nvSpPr>
        <p:spPr/>
        <p:txBody>
          <a:bodyPr/>
          <a:lstStyle/>
          <a:p>
            <a:r>
              <a:rPr lang="en-AU" dirty="0" smtClean="0"/>
              <a:t>Indigenisation</a:t>
            </a:r>
          </a:p>
          <a:p>
            <a:r>
              <a:rPr lang="en-AU" dirty="0" smtClean="0"/>
              <a:t>Digital Literacy</a:t>
            </a:r>
          </a:p>
          <a:p>
            <a:r>
              <a:rPr lang="en-AU" dirty="0" smtClean="0"/>
              <a:t>Diversity</a:t>
            </a:r>
          </a:p>
          <a:p>
            <a:r>
              <a:rPr lang="en-AU" dirty="0" smtClean="0"/>
              <a:t>Gender</a:t>
            </a:r>
          </a:p>
          <a:p>
            <a:r>
              <a:rPr lang="en-AU" dirty="0" smtClean="0"/>
              <a:t>Internationalisation</a:t>
            </a:r>
          </a:p>
          <a:p>
            <a:endParaRPr lang="en-AU" dirty="0"/>
          </a:p>
          <a:p>
            <a:pPr marL="0" indent="0">
              <a:buNone/>
            </a:pPr>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26</a:t>
            </a:fld>
            <a:endParaRPr lang="en-AU" dirty="0"/>
          </a:p>
        </p:txBody>
      </p:sp>
    </p:spTree>
    <p:extLst>
      <p:ext uri="{BB962C8B-B14F-4D97-AF65-F5344CB8AC3E}">
        <p14:creationId xmlns:p14="http://schemas.microsoft.com/office/powerpoint/2010/main" xmlns="" val="2373424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999" y="1556792"/>
            <a:ext cx="9100158" cy="43204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56F1CBBE-6AD4-4BA7-A392-2B90CE408855}" type="slidenum">
              <a:rPr lang="en-AU" smtClean="0"/>
              <a:pPr/>
              <a:t>27</a:t>
            </a:fld>
            <a:endParaRPr lang="en-AU" dirty="0"/>
          </a:p>
        </p:txBody>
      </p:sp>
    </p:spTree>
    <p:extLst>
      <p:ext uri="{BB962C8B-B14F-4D97-AF65-F5344CB8AC3E}">
        <p14:creationId xmlns:p14="http://schemas.microsoft.com/office/powerpoint/2010/main" xmlns="" val="28621599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Challenges: the audience</a:t>
            </a:r>
            <a:endParaRPr lang="en-AU" dirty="0"/>
          </a:p>
        </p:txBody>
      </p:sp>
      <p:sp>
        <p:nvSpPr>
          <p:cNvPr id="3" name="Content Placeholder 2"/>
          <p:cNvSpPr>
            <a:spLocks noGrp="1"/>
          </p:cNvSpPr>
          <p:nvPr>
            <p:ph idx="1"/>
          </p:nvPr>
        </p:nvSpPr>
        <p:spPr/>
        <p:txBody>
          <a:bodyPr/>
          <a:lstStyle/>
          <a:p>
            <a:r>
              <a:rPr lang="en-AU" dirty="0" smtClean="0"/>
              <a:t>The diversity of teaching roles and responsibilities of law sessional staff</a:t>
            </a:r>
          </a:p>
          <a:p>
            <a:pPr lvl="1"/>
            <a:r>
              <a:rPr lang="en-AU" dirty="0" smtClean="0"/>
              <a:t>Tutorials supporting lectures</a:t>
            </a:r>
          </a:p>
          <a:p>
            <a:pPr lvl="1"/>
            <a:r>
              <a:rPr lang="en-AU" dirty="0" smtClean="0"/>
              <a:t>Autonomous seminar style classes with no central content dissemination</a:t>
            </a:r>
          </a:p>
          <a:p>
            <a:pPr lvl="1"/>
            <a:r>
              <a:rPr lang="en-AU" dirty="0" smtClean="0"/>
              <a:t>Full teaching, assessing and convening responsibilities of core or elective subjects</a:t>
            </a:r>
          </a:p>
          <a:p>
            <a:r>
              <a:rPr lang="en-AU" dirty="0" smtClean="0"/>
              <a:t>The diversity of experience of sessional staff</a:t>
            </a:r>
          </a:p>
          <a:p>
            <a:pPr lvl="1"/>
            <a:r>
              <a:rPr lang="en-AU" dirty="0" smtClean="0"/>
              <a:t>New graduates/higher degree students</a:t>
            </a:r>
          </a:p>
          <a:p>
            <a:pPr lvl="1"/>
            <a:r>
              <a:rPr lang="en-AU" dirty="0" smtClean="0"/>
              <a:t>Experienced practitioners</a:t>
            </a:r>
          </a:p>
          <a:p>
            <a:pPr lvl="1"/>
            <a:r>
              <a:rPr lang="en-AU" dirty="0" smtClean="0"/>
              <a:t>Senior members of the profession, retired judges</a:t>
            </a:r>
          </a:p>
          <a:p>
            <a:pPr lvl="1"/>
            <a:r>
              <a:rPr lang="en-AU" dirty="0" smtClean="0"/>
              <a:t>Retired legal academics</a:t>
            </a:r>
          </a:p>
          <a:p>
            <a:r>
              <a:rPr lang="en-AU" dirty="0" smtClean="0"/>
              <a:t>The relevance to permanent staff</a:t>
            </a:r>
          </a:p>
          <a:p>
            <a:pPr lvl="1"/>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28</a:t>
            </a:fld>
            <a:endParaRPr lang="en-AU" dirty="0"/>
          </a:p>
        </p:txBody>
      </p:sp>
    </p:spTree>
    <p:extLst>
      <p:ext uri="{BB962C8B-B14F-4D97-AF65-F5344CB8AC3E}">
        <p14:creationId xmlns:p14="http://schemas.microsoft.com/office/powerpoint/2010/main" xmlns="" val="20484757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Challenges: the authors</a:t>
            </a:r>
            <a:endParaRPr lang="en-AU" dirty="0"/>
          </a:p>
        </p:txBody>
      </p:sp>
      <p:sp>
        <p:nvSpPr>
          <p:cNvPr id="3" name="Content Placeholder 2"/>
          <p:cNvSpPr>
            <a:spLocks noGrp="1"/>
          </p:cNvSpPr>
          <p:nvPr>
            <p:ph idx="1"/>
          </p:nvPr>
        </p:nvSpPr>
        <p:spPr/>
        <p:txBody>
          <a:bodyPr>
            <a:normAutofit lnSpcReduction="10000"/>
          </a:bodyPr>
          <a:lstStyle/>
          <a:p>
            <a:r>
              <a:rPr lang="en-AU" dirty="0" smtClean="0"/>
              <a:t>Research base vs practical tips</a:t>
            </a:r>
          </a:p>
          <a:p>
            <a:pPr lvl="1"/>
            <a:r>
              <a:rPr lang="en-AU" dirty="0" smtClean="0"/>
              <a:t>Need to be academically rigorous in underlying pedagogy </a:t>
            </a:r>
          </a:p>
          <a:p>
            <a:pPr lvl="1"/>
            <a:r>
              <a:rPr lang="en-AU" dirty="0" smtClean="0"/>
              <a:t>Need to avoid overwhelming new teachers, but provide paths for further reflection and research</a:t>
            </a:r>
          </a:p>
          <a:p>
            <a:pPr lvl="1"/>
            <a:r>
              <a:rPr lang="en-AU" dirty="0" smtClean="0"/>
              <a:t>Need to find practical ‘easy win’ strategies to provide a sense of achievement in developing teaching practice</a:t>
            </a:r>
          </a:p>
          <a:p>
            <a:pPr lvl="1"/>
            <a:r>
              <a:rPr lang="en-AU" dirty="0" smtClean="0"/>
              <a:t>Need to avoid ‘dumbing it down’</a:t>
            </a:r>
          </a:p>
          <a:p>
            <a:r>
              <a:rPr lang="en-AU" dirty="0" smtClean="0"/>
              <a:t>Respectful approaches</a:t>
            </a:r>
          </a:p>
          <a:p>
            <a:pPr lvl="1"/>
            <a:r>
              <a:rPr lang="en-AU" dirty="0" smtClean="0"/>
              <a:t>Particularly with the themes of  indigenisation, diversity, gender, internationalisation</a:t>
            </a:r>
          </a:p>
          <a:p>
            <a:pPr lvl="1"/>
            <a:r>
              <a:rPr lang="en-AU" dirty="0" smtClean="0"/>
              <a:t>Need to respect the experience and perspectives of those about whom the themes are concerned</a:t>
            </a:r>
          </a:p>
          <a:p>
            <a:pPr lvl="1"/>
            <a:r>
              <a:rPr lang="en-AU" dirty="0" smtClean="0"/>
              <a:t>Need to recognise the starting positions of members of intended audience</a:t>
            </a:r>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29</a:t>
            </a:fld>
            <a:endParaRPr lang="en-AU" dirty="0"/>
          </a:p>
        </p:txBody>
      </p:sp>
    </p:spTree>
    <p:extLst>
      <p:ext uri="{BB962C8B-B14F-4D97-AF65-F5344CB8AC3E}">
        <p14:creationId xmlns:p14="http://schemas.microsoft.com/office/powerpoint/2010/main" xmlns="" val="3021756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6F1CBBE-6AD4-4BA7-A392-2B90CE408855}" type="slidenum">
              <a:rPr lang="en-AU" smtClean="0"/>
              <a:pPr/>
              <a:t>3</a:t>
            </a:fld>
            <a:endParaRPr lang="en-AU"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xmlns="" val="75195823"/>
              </p:ext>
            </p:extLst>
          </p:nvPr>
        </p:nvGraphicFramePr>
        <p:xfrm>
          <a:off x="457200" y="836712"/>
          <a:ext cx="8218488" cy="52894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964243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Timeline</a:t>
            </a:r>
            <a:endParaRPr lang="en-AU" dirty="0"/>
          </a:p>
        </p:txBody>
      </p:sp>
      <p:sp>
        <p:nvSpPr>
          <p:cNvPr id="3" name="Content Placeholder 2"/>
          <p:cNvSpPr>
            <a:spLocks noGrp="1"/>
          </p:cNvSpPr>
          <p:nvPr>
            <p:ph idx="1"/>
          </p:nvPr>
        </p:nvSpPr>
        <p:spPr/>
        <p:txBody>
          <a:bodyPr/>
          <a:lstStyle/>
          <a:p>
            <a:r>
              <a:rPr lang="en-AU" dirty="0" smtClean="0"/>
              <a:t>Currently: preparing research base for modules and themes </a:t>
            </a:r>
            <a:r>
              <a:rPr lang="en-AU" dirty="0"/>
              <a:t>(outlines, position paper) </a:t>
            </a:r>
            <a:r>
              <a:rPr lang="en-AU" dirty="0" smtClean="0"/>
              <a:t>and seeking feedback from Expert Reference Group</a:t>
            </a:r>
          </a:p>
          <a:p>
            <a:r>
              <a:rPr lang="en-AU" dirty="0" smtClean="0"/>
              <a:t>February 2016: construction of draft modules and themes complete</a:t>
            </a:r>
          </a:p>
          <a:p>
            <a:r>
              <a:rPr lang="en-AU" dirty="0" smtClean="0"/>
              <a:t>May 2016: modules and themes trialled, focus groups run with sessional staff etc., modules and themes finalised</a:t>
            </a:r>
          </a:p>
          <a:p>
            <a:r>
              <a:rPr lang="en-AU" dirty="0" smtClean="0"/>
              <a:t>Dec 2016: materials disseminated to law schools and online, workshops on implementation run, reports produced, project evaluated</a:t>
            </a:r>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30</a:t>
            </a:fld>
            <a:endParaRPr lang="en-AU" dirty="0"/>
          </a:p>
        </p:txBody>
      </p:sp>
    </p:spTree>
    <p:extLst>
      <p:ext uri="{BB962C8B-B14F-4D97-AF65-F5344CB8AC3E}">
        <p14:creationId xmlns:p14="http://schemas.microsoft.com/office/powerpoint/2010/main" xmlns="" val="3646106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6F1CBBE-6AD4-4BA7-A392-2B90CE408855}" type="slidenum">
              <a:rPr lang="en-AU" smtClean="0"/>
              <a:pPr/>
              <a:t>31</a:t>
            </a:fld>
            <a:endParaRPr lang="en-AU"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31640" y="1484784"/>
            <a:ext cx="5843264" cy="4639720"/>
          </a:xfrm>
          <a:prstGeom prst="rect">
            <a:avLst/>
          </a:prstGeom>
        </p:spPr>
      </p:pic>
    </p:spTree>
    <p:extLst>
      <p:ext uri="{BB962C8B-B14F-4D97-AF65-F5344CB8AC3E}">
        <p14:creationId xmlns:p14="http://schemas.microsoft.com/office/powerpoint/2010/main" xmlns="" val="2360656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are-to-be-different-pictures.jpg"/>
          <p:cNvPicPr>
            <a:picLocks noGrp="1" noChangeAspect="1"/>
          </p:cNvPicPr>
          <p:nvPr>
            <p:ph idx="1"/>
          </p:nvPr>
        </p:nvPicPr>
        <p:blipFill>
          <a:blip r:embed="rId2" cstate="print">
            <a:extLst>
              <a:ext uri="{28A0092B-C50C-407E-A947-70E740481C1C}">
                <a14:useLocalDpi xmlns:a14="http://schemas.microsoft.com/office/drawing/2010/main" xmlns="" val="0"/>
              </a:ext>
            </a:extLst>
          </a:blip>
          <a:srcRect t="12346" b="12346"/>
          <a:stretch>
            <a:fillRect/>
          </a:stretch>
        </p:blipFill>
        <p:spPr>
          <a:xfrm>
            <a:off x="1" y="1340768"/>
            <a:ext cx="9143999" cy="5517232"/>
          </a:xfrm>
        </p:spPr>
      </p:pic>
      <p:sp>
        <p:nvSpPr>
          <p:cNvPr id="4" name="Slide Number Placeholder 3"/>
          <p:cNvSpPr>
            <a:spLocks noGrp="1"/>
          </p:cNvSpPr>
          <p:nvPr>
            <p:ph type="sldNum" sz="quarter" idx="12"/>
          </p:nvPr>
        </p:nvSpPr>
        <p:spPr/>
        <p:txBody>
          <a:bodyPr/>
          <a:lstStyle/>
          <a:p>
            <a:fld id="{56F1CBBE-6AD4-4BA7-A392-2B90CE408855}" type="slidenum">
              <a:rPr lang="en-AU" smtClean="0"/>
              <a:pPr/>
              <a:t>4</a:t>
            </a:fld>
            <a:endParaRPr lang="en-AU" dirty="0"/>
          </a:p>
        </p:txBody>
      </p:sp>
      <p:sp>
        <p:nvSpPr>
          <p:cNvPr id="6" name="TextBox 5"/>
          <p:cNvSpPr txBox="1"/>
          <p:nvPr/>
        </p:nvSpPr>
        <p:spPr>
          <a:xfrm>
            <a:off x="3275856" y="1844824"/>
            <a:ext cx="3024336" cy="1298377"/>
          </a:xfrm>
          <a:prstGeom prst="wedgeEllipseCallou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We are different </a:t>
            </a:r>
          </a:p>
          <a:p>
            <a:r>
              <a:rPr lang="en-US" dirty="0" smtClean="0"/>
              <a:t>They are different</a:t>
            </a:r>
          </a:p>
          <a:p>
            <a:r>
              <a:rPr lang="en-US" dirty="0" smtClean="0"/>
              <a:t>It is different</a:t>
            </a:r>
            <a:endParaRPr lang="en-US" dirty="0"/>
          </a:p>
        </p:txBody>
      </p:sp>
    </p:spTree>
    <p:extLst>
      <p:ext uri="{BB962C8B-B14F-4D97-AF65-F5344CB8AC3E}">
        <p14:creationId xmlns:p14="http://schemas.microsoft.com/office/powerpoint/2010/main" xmlns="" val="886063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sz="3200" b="0" i="1" dirty="0"/>
              <a:t>I use the methods that the course coordinator asks me to use. I’m not being paid to dream up teaching techniques. I’m being paid to teach a class and to convey the necessary material to the students. If the course coordinator wants me to do this in a specific way, he/she will tell me to do that.</a:t>
            </a:r>
          </a:p>
          <a:p>
            <a:endParaRPr lang="en-US"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5</a:t>
            </a:fld>
            <a:endParaRPr lang="en-AU" dirty="0"/>
          </a:p>
        </p:txBody>
      </p:sp>
    </p:spTree>
    <p:extLst>
      <p:ext uri="{BB962C8B-B14F-4D97-AF65-F5344CB8AC3E}">
        <p14:creationId xmlns:p14="http://schemas.microsoft.com/office/powerpoint/2010/main" xmlns="" val="322094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What is the problem: Feedback from sessional staff survey</a:t>
            </a:r>
            <a:endParaRPr lang="en-AU" sz="2000"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6</a:t>
            </a:fld>
            <a:endParaRPr lang="en-AU" dirty="0"/>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6" name="Chart 5"/>
          <p:cNvGraphicFramePr/>
          <p:nvPr>
            <p:extLst>
              <p:ext uri="{D42A27DB-BD31-4B8C-83A1-F6EECF244321}">
                <p14:modId xmlns:p14="http://schemas.microsoft.com/office/powerpoint/2010/main" xmlns="" val="3699053860"/>
              </p:ext>
            </p:extLst>
          </p:nvPr>
        </p:nvGraphicFramePr>
        <p:xfrm>
          <a:off x="467544" y="1340768"/>
          <a:ext cx="8403654"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3"/>
          <p:cNvSpPr>
            <a:spLocks noChangeArrowheads="1"/>
          </p:cNvSpPr>
          <p:nvPr/>
        </p:nvSpPr>
        <p:spPr bwMode="auto">
          <a:xfrm>
            <a:off x="467544" y="5897597"/>
            <a:ext cx="8064896"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1200" b="0" i="1"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t>
            </a:r>
            <a:endParaRPr kumimoji="0" lang="en-AU" alt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600" b="1" i="1" u="none" strike="noStrike" cap="none" normalizeH="0" baseline="0" dirty="0" smtClean="0">
                <a:ln>
                  <a:noFill/>
                </a:ln>
                <a:solidFill>
                  <a:schemeClr val="tx1"/>
                </a:solidFill>
                <a:effectLst/>
                <a:ea typeface="MS Mincho" pitchFamily="49" charset="-128"/>
                <a:cs typeface="Times New Roman" pitchFamily="18" charset="0"/>
              </a:rPr>
              <a:t>In what areas of teaching would respondents like to improve their confidence and ability? </a:t>
            </a:r>
          </a:p>
        </p:txBody>
      </p:sp>
    </p:spTree>
    <p:extLst>
      <p:ext uri="{BB962C8B-B14F-4D97-AF65-F5344CB8AC3E}">
        <p14:creationId xmlns:p14="http://schemas.microsoft.com/office/powerpoint/2010/main" xmlns="" val="2282587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6F1CBBE-6AD4-4BA7-A392-2B90CE408855}" type="slidenum">
              <a:rPr lang="en-AU" smtClean="0"/>
              <a:pPr/>
              <a:t>7</a:t>
            </a:fld>
            <a:endParaRPr lang="en-AU"/>
          </a:p>
        </p:txBody>
      </p:sp>
      <p:sp>
        <p:nvSpPr>
          <p:cNvPr id="19" name="TextBox 18">
            <a:hlinkClick r:id="rId3" action="ppaction://hlinksldjump"/>
          </p:cNvPr>
          <p:cNvSpPr txBox="1"/>
          <p:nvPr/>
        </p:nvSpPr>
        <p:spPr>
          <a:xfrm rot="1547648">
            <a:off x="874385" y="2128021"/>
            <a:ext cx="1337819" cy="646331"/>
          </a:xfrm>
          <a:prstGeom prst="rect">
            <a:avLst/>
          </a:prstGeom>
          <a:noFill/>
        </p:spPr>
        <p:txBody>
          <a:bodyPr wrap="square" rtlCol="0">
            <a:spAutoFit/>
          </a:bodyPr>
          <a:lstStyle/>
          <a:p>
            <a:pPr algn="ctr"/>
            <a:r>
              <a:rPr lang="en-US" dirty="0">
                <a:solidFill>
                  <a:schemeClr val="bg1"/>
                </a:solidFill>
              </a:rPr>
              <a:t>Positive </a:t>
            </a:r>
            <a:r>
              <a:rPr lang="en-US" dirty="0" smtClean="0">
                <a:solidFill>
                  <a:schemeClr val="bg1"/>
                </a:solidFill>
              </a:rPr>
              <a:t/>
            </a:r>
            <a:br>
              <a:rPr lang="en-US" dirty="0" smtClean="0">
                <a:solidFill>
                  <a:schemeClr val="bg1"/>
                </a:solidFill>
              </a:rPr>
            </a:br>
            <a:r>
              <a:rPr lang="en-US" dirty="0" smtClean="0">
                <a:solidFill>
                  <a:schemeClr val="bg1"/>
                </a:solidFill>
              </a:rPr>
              <a:t>emotions</a:t>
            </a:r>
            <a:endParaRPr lang="en-AU" dirty="0">
              <a:solidFill>
                <a:schemeClr val="bg1"/>
              </a:solidFill>
            </a:endParaRPr>
          </a:p>
        </p:txBody>
      </p:sp>
      <p:sp>
        <p:nvSpPr>
          <p:cNvPr id="26" name="TextBox 25">
            <a:hlinkClick r:id="" action="ppaction://noaction"/>
          </p:cNvPr>
          <p:cNvSpPr txBox="1"/>
          <p:nvPr/>
        </p:nvSpPr>
        <p:spPr>
          <a:xfrm>
            <a:off x="2592650" y="3528389"/>
            <a:ext cx="1187885" cy="369332"/>
          </a:xfrm>
          <a:prstGeom prst="rect">
            <a:avLst/>
          </a:prstGeom>
          <a:noFill/>
        </p:spPr>
        <p:txBody>
          <a:bodyPr wrap="square" rtlCol="0">
            <a:spAutoFit/>
          </a:bodyPr>
          <a:lstStyle/>
          <a:p>
            <a:pPr algn="ctr"/>
            <a:r>
              <a:rPr lang="en-AU" dirty="0" smtClean="0">
                <a:solidFill>
                  <a:schemeClr val="bg1"/>
                </a:solidFill>
              </a:rPr>
              <a:t>Context</a:t>
            </a:r>
            <a:endParaRPr lang="en-AU" dirty="0">
              <a:solidFill>
                <a:schemeClr val="bg1"/>
              </a:solidFill>
            </a:endParaRPr>
          </a:p>
        </p:txBody>
      </p:sp>
      <p:grpSp>
        <p:nvGrpSpPr>
          <p:cNvPr id="40" name="Group 39"/>
          <p:cNvGrpSpPr/>
          <p:nvPr/>
        </p:nvGrpSpPr>
        <p:grpSpPr>
          <a:xfrm>
            <a:off x="3563888" y="3068960"/>
            <a:ext cx="2448271" cy="2690712"/>
            <a:chOff x="5308513" y="2424830"/>
            <a:chExt cx="1457056" cy="1610592"/>
          </a:xfrm>
        </p:grpSpPr>
        <p:pic>
          <p:nvPicPr>
            <p:cNvPr id="28" name="Picture 27">
              <a:hlinkClick r:id="" action="ppaction://noaction"/>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589699">
              <a:off x="5395779" y="2424830"/>
              <a:ext cx="1326935" cy="1610592"/>
            </a:xfrm>
            <a:prstGeom prst="rect">
              <a:avLst/>
            </a:prstGeom>
          </p:spPr>
        </p:pic>
        <p:sp>
          <p:nvSpPr>
            <p:cNvPr id="27" name="TextBox 26"/>
            <p:cNvSpPr txBox="1"/>
            <p:nvPr/>
          </p:nvSpPr>
          <p:spPr>
            <a:xfrm>
              <a:off x="5308513" y="3157567"/>
              <a:ext cx="1457056" cy="515836"/>
            </a:xfrm>
            <a:prstGeom prst="rect">
              <a:avLst/>
            </a:prstGeom>
            <a:noFill/>
          </p:spPr>
          <p:txBody>
            <a:bodyPr wrap="square" rtlCol="0">
              <a:spAutoFit/>
            </a:bodyPr>
            <a:lstStyle/>
            <a:p>
              <a:pPr algn="ctr"/>
              <a:r>
                <a:rPr lang="en-AU" sz="3200" dirty="0" smtClean="0">
                  <a:solidFill>
                    <a:schemeClr val="bg1"/>
                  </a:solidFill>
                </a:rPr>
                <a:t>Engagement</a:t>
              </a:r>
              <a:endParaRPr lang="en-AU" sz="3200" dirty="0">
                <a:solidFill>
                  <a:schemeClr val="bg1"/>
                </a:solidFill>
              </a:endParaRPr>
            </a:p>
            <a:p>
              <a:endParaRPr lang="en-AU" dirty="0"/>
            </a:p>
          </p:txBody>
        </p:sp>
      </p:grpSp>
      <p:pic>
        <p:nvPicPr>
          <p:cNvPr id="37" name="Picture 36">
            <a:hlinkClick r:id="" action="ppaction://noaction"/>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0433904">
            <a:off x="790888" y="1259200"/>
            <a:ext cx="2281534" cy="2769251"/>
          </a:xfrm>
          <a:prstGeom prst="rect">
            <a:avLst/>
          </a:prstGeom>
        </p:spPr>
      </p:pic>
      <p:sp>
        <p:nvSpPr>
          <p:cNvPr id="36" name="TextBox 35">
            <a:hlinkClick r:id="" action="ppaction://noaction"/>
          </p:cNvPr>
          <p:cNvSpPr txBox="1"/>
          <p:nvPr/>
        </p:nvSpPr>
        <p:spPr>
          <a:xfrm rot="20433904">
            <a:off x="1020903" y="2490755"/>
            <a:ext cx="2043769" cy="861774"/>
          </a:xfrm>
          <a:prstGeom prst="rect">
            <a:avLst/>
          </a:prstGeom>
          <a:noFill/>
        </p:spPr>
        <p:txBody>
          <a:bodyPr wrap="square" rtlCol="0">
            <a:spAutoFit/>
          </a:bodyPr>
          <a:lstStyle/>
          <a:p>
            <a:pPr algn="ctr"/>
            <a:r>
              <a:rPr lang="en-US" sz="3200" dirty="0" smtClean="0">
                <a:solidFill>
                  <a:schemeClr val="bg1"/>
                </a:solidFill>
              </a:rPr>
              <a:t>Feedback</a:t>
            </a:r>
            <a:endParaRPr lang="en-AU" sz="3200" dirty="0">
              <a:solidFill>
                <a:schemeClr val="bg1"/>
              </a:solidFill>
            </a:endParaRPr>
          </a:p>
          <a:p>
            <a:endParaRPr lang="en-AU" dirty="0"/>
          </a:p>
        </p:txBody>
      </p:sp>
      <p:grpSp>
        <p:nvGrpSpPr>
          <p:cNvPr id="47" name="Group 46"/>
          <p:cNvGrpSpPr/>
          <p:nvPr/>
        </p:nvGrpSpPr>
        <p:grpSpPr>
          <a:xfrm>
            <a:off x="5940152" y="1290842"/>
            <a:ext cx="2256377" cy="2426189"/>
            <a:chOff x="6561428" y="947748"/>
            <a:chExt cx="1392281" cy="1606512"/>
          </a:xfrm>
        </p:grpSpPr>
        <p:pic>
          <p:nvPicPr>
            <p:cNvPr id="45" name="Picture 44">
              <a:hlinkClick r:id="rId6" action="ppaction://hlinksldjump"/>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8525160">
              <a:off x="6630135" y="947748"/>
              <a:ext cx="1323574" cy="1606512"/>
            </a:xfrm>
            <a:prstGeom prst="rect">
              <a:avLst/>
            </a:prstGeom>
          </p:spPr>
        </p:pic>
        <p:sp>
          <p:nvSpPr>
            <p:cNvPr id="46" name="TextBox 45">
              <a:hlinkClick r:id="rId6" action="ppaction://hlinksldjump"/>
            </p:cNvPr>
            <p:cNvSpPr txBox="1"/>
            <p:nvPr/>
          </p:nvSpPr>
          <p:spPr>
            <a:xfrm>
              <a:off x="6561428" y="1290091"/>
              <a:ext cx="1322940" cy="896701"/>
            </a:xfrm>
            <a:prstGeom prst="rect">
              <a:avLst/>
            </a:prstGeom>
            <a:noFill/>
          </p:spPr>
          <p:txBody>
            <a:bodyPr wrap="square" rtlCol="0">
              <a:spAutoFit/>
            </a:bodyPr>
            <a:lstStyle/>
            <a:p>
              <a:pPr algn="ctr"/>
              <a:r>
                <a:rPr lang="en-AU" sz="3200" dirty="0" smtClean="0">
                  <a:solidFill>
                    <a:schemeClr val="bg1"/>
                  </a:solidFill>
                </a:rPr>
                <a:t>Problem-solving</a:t>
              </a:r>
              <a:endParaRPr lang="en-AU" sz="3200" dirty="0">
                <a:solidFill>
                  <a:schemeClr val="bg1"/>
                </a:solidFill>
              </a:endParaRPr>
            </a:p>
            <a:p>
              <a:endParaRPr lang="en-AU" dirty="0"/>
            </a:p>
          </p:txBody>
        </p:sp>
      </p:grpSp>
    </p:spTree>
    <p:extLst>
      <p:ext uri="{BB962C8B-B14F-4D97-AF65-F5344CB8AC3E}">
        <p14:creationId xmlns:p14="http://schemas.microsoft.com/office/powerpoint/2010/main" xmlns="" val="4285562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Focus Groups</a:t>
            </a:r>
            <a:endParaRPr lang="en-AU" dirty="0"/>
          </a:p>
        </p:txBody>
      </p:sp>
      <p:sp>
        <p:nvSpPr>
          <p:cNvPr id="3" name="Content Placeholder 2"/>
          <p:cNvSpPr>
            <a:spLocks noGrp="1"/>
          </p:cNvSpPr>
          <p:nvPr>
            <p:ph idx="1"/>
          </p:nvPr>
        </p:nvSpPr>
        <p:spPr>
          <a:xfrm>
            <a:off x="467544" y="1772816"/>
            <a:ext cx="8219256" cy="4641379"/>
          </a:xfrm>
        </p:spPr>
        <p:txBody>
          <a:bodyPr>
            <a:normAutofit fontScale="92500" lnSpcReduction="10000"/>
          </a:bodyPr>
          <a:lstStyle/>
          <a:p>
            <a:r>
              <a:rPr lang="en-US" b="0" i="1" dirty="0" smtClean="0"/>
              <a:t>Participant </a:t>
            </a:r>
            <a:r>
              <a:rPr lang="en-US" b="0" i="1" dirty="0"/>
              <a:t>1: It was really pleasing to open the modules and think ‘oh, someone is really concerned about me and what I’m doing’. Normally you get things that are vague and generic and just about ‘teaching’ not teaching law. Which is very, very different.</a:t>
            </a:r>
            <a:endParaRPr lang="en-AU" b="0" i="1" dirty="0"/>
          </a:p>
          <a:p>
            <a:r>
              <a:rPr lang="en-US" b="0" i="1" dirty="0"/>
              <a:t>Moderator: Why is it different?</a:t>
            </a:r>
            <a:endParaRPr lang="en-AU" b="0" i="1" dirty="0"/>
          </a:p>
          <a:p>
            <a:r>
              <a:rPr lang="en-US" b="0" i="1" dirty="0"/>
              <a:t>Participant 1: Cultural reasons.</a:t>
            </a:r>
            <a:endParaRPr lang="en-AU" b="0" i="1" dirty="0"/>
          </a:p>
          <a:p>
            <a:r>
              <a:rPr lang="en-US" b="0" i="1" dirty="0"/>
              <a:t>Participant 2: The profession.</a:t>
            </a:r>
            <a:endParaRPr lang="en-AU" b="0" i="1" dirty="0"/>
          </a:p>
          <a:p>
            <a:r>
              <a:rPr lang="en-US" b="0" i="1" dirty="0"/>
              <a:t>Participant 1: The students.</a:t>
            </a:r>
            <a:endParaRPr lang="en-AU" b="0" i="1" dirty="0"/>
          </a:p>
          <a:p>
            <a:r>
              <a:rPr lang="en-US" b="0" i="1" dirty="0"/>
              <a:t>Participant 3: Students’ expectations, their ambitions, everything, their perfectionist qualities</a:t>
            </a:r>
            <a:r>
              <a:rPr lang="en-US" b="0" i="1" dirty="0" smtClean="0"/>
              <a:t>.</a:t>
            </a:r>
          </a:p>
          <a:p>
            <a:r>
              <a:rPr lang="en-US" b="0" i="1" dirty="0"/>
              <a:t>Participant 4: </a:t>
            </a:r>
            <a:r>
              <a:rPr lang="en-US" b="0" i="1" dirty="0" smtClean="0"/>
              <a:t>Compared </a:t>
            </a:r>
            <a:r>
              <a:rPr lang="en-US" b="0" i="1" dirty="0"/>
              <a:t>to someone who is going in to taking eight hour labs once a week the requirements on us are very different. It makes it hard to </a:t>
            </a:r>
            <a:r>
              <a:rPr lang="en-US" b="0" i="1" dirty="0" err="1"/>
              <a:t>generalise</a:t>
            </a:r>
            <a:r>
              <a:rPr lang="en-US" b="0" i="1" dirty="0"/>
              <a:t> … for instance, how to handle a problem situation; ‘oh, but my problem is a chemical spill’.</a:t>
            </a:r>
            <a:endParaRPr lang="en-AU" b="0" i="1" dirty="0"/>
          </a:p>
          <a:p>
            <a:endParaRPr lang="en-AU" b="0" i="1" dirty="0"/>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8</a:t>
            </a:fld>
            <a:endParaRPr lang="en-AU" dirty="0"/>
          </a:p>
        </p:txBody>
      </p:sp>
    </p:spTree>
    <p:extLst>
      <p:ext uri="{BB962C8B-B14F-4D97-AF65-F5344CB8AC3E}">
        <p14:creationId xmlns:p14="http://schemas.microsoft.com/office/powerpoint/2010/main" xmlns="" val="3494521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sz="2400" b="0" i="1" dirty="0"/>
              <a:t>Every module was extremely important. When I first started tutoring three years ago I literally got a textbook handed to me and a topic guide and they said ‘off you go’. I had never done any teaching before and had no idea what I was doing. </a:t>
            </a:r>
          </a:p>
          <a:p>
            <a:r>
              <a:rPr lang="en-US" sz="2400" b="0" i="1" dirty="0" smtClean="0"/>
              <a:t>I </a:t>
            </a:r>
            <a:r>
              <a:rPr lang="en-US" sz="2400" b="0" i="1" dirty="0"/>
              <a:t>felt sad when I went through this USB (containing the three trial modules) because I thought ‘luckily enough I have developed all of these things myself, and I do all of these things, but it has taken me three-and-a-half years to figure it out. If I had just </a:t>
            </a:r>
            <a:r>
              <a:rPr lang="en-US" sz="2400" b="0" i="1" dirty="0" smtClean="0"/>
              <a:t>had </a:t>
            </a:r>
            <a:r>
              <a:rPr lang="en-US" sz="2400" b="0" i="1" dirty="0"/>
              <a:t>someone hand this (the modules) to me they would have got a lot more quality out of me from the get go’</a:t>
            </a:r>
            <a:r>
              <a:rPr lang="en-US" sz="2400" b="0" i="1" dirty="0" smtClean="0"/>
              <a:t>.</a:t>
            </a:r>
          </a:p>
          <a:p>
            <a:r>
              <a:rPr lang="en-US" sz="2400" b="0" i="1" dirty="0"/>
              <a:t>The content was perfect. Every question I had over the last three years was answered by these modules … However I think you always need to reflect and revise your skills, so this is something I could pick up again in two or three years’ time and look over and still get something out of.</a:t>
            </a:r>
            <a:endParaRPr lang="en-AU" sz="2400" b="0" i="1" dirty="0"/>
          </a:p>
          <a:p>
            <a:endParaRPr lang="en-AU" b="0" i="1" dirty="0"/>
          </a:p>
          <a:p>
            <a:endParaRPr lang="en-AU" dirty="0"/>
          </a:p>
        </p:txBody>
      </p:sp>
      <p:sp>
        <p:nvSpPr>
          <p:cNvPr id="4" name="Slide Number Placeholder 3"/>
          <p:cNvSpPr>
            <a:spLocks noGrp="1"/>
          </p:cNvSpPr>
          <p:nvPr>
            <p:ph type="sldNum" sz="quarter" idx="12"/>
          </p:nvPr>
        </p:nvSpPr>
        <p:spPr/>
        <p:txBody>
          <a:bodyPr/>
          <a:lstStyle/>
          <a:p>
            <a:fld id="{56F1CBBE-6AD4-4BA7-A392-2B90CE408855}" type="slidenum">
              <a:rPr lang="en-AU" smtClean="0"/>
              <a:pPr/>
              <a:t>9</a:t>
            </a:fld>
            <a:endParaRPr lang="en-AU" dirty="0"/>
          </a:p>
        </p:txBody>
      </p:sp>
    </p:spTree>
    <p:extLst>
      <p:ext uri="{BB962C8B-B14F-4D97-AF65-F5344CB8AC3E}">
        <p14:creationId xmlns:p14="http://schemas.microsoft.com/office/powerpoint/2010/main" xmlns="" val="11666521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22562</TotalTime>
  <Words>2077</Words>
  <Application>Microsoft Office PowerPoint</Application>
  <PresentationFormat>On-screen Show (4:3)</PresentationFormat>
  <Paragraphs>303</Paragraphs>
  <Slides>31</Slides>
  <Notes>17</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Essential</vt:lpstr>
      <vt:lpstr>BLASST Summit: SMART CASUAL Natalie Skead Alex Steel</vt:lpstr>
      <vt:lpstr>Smart Casual I: Towards Excellence in sessional Teaching in Law</vt:lpstr>
      <vt:lpstr>Slide 3</vt:lpstr>
      <vt:lpstr>Slide 4</vt:lpstr>
      <vt:lpstr>Slide 5</vt:lpstr>
      <vt:lpstr>What is the problem: Feedback from sessional staff survey</vt:lpstr>
      <vt:lpstr>Slide 7</vt:lpstr>
      <vt:lpstr>Focus Groups</vt:lpstr>
      <vt:lpstr>Slide 9</vt:lpstr>
      <vt:lpstr>MODULE 1: ENGAGEMENT</vt:lpstr>
      <vt:lpstr>Putting it in context</vt:lpstr>
      <vt:lpstr>Good Teaching is a reflective Process   </vt:lpstr>
      <vt:lpstr>PRINCIPLES</vt:lpstr>
      <vt:lpstr>Active participation</vt:lpstr>
      <vt:lpstr>encouraging deep learning</vt:lpstr>
      <vt:lpstr>Encouraging deep learning</vt:lpstr>
      <vt:lpstr>Getting in the ZONE...</vt:lpstr>
      <vt:lpstr>Slide 18</vt:lpstr>
      <vt:lpstr>positive emotions</vt:lpstr>
      <vt:lpstr>positive emotions</vt:lpstr>
      <vt:lpstr>Positive emotions </vt:lpstr>
      <vt:lpstr>Positive emotions </vt:lpstr>
      <vt:lpstr>Positive emotions </vt:lpstr>
      <vt:lpstr>Smart Casual II: Promoting Excellence in sessional Teaching in Law</vt:lpstr>
      <vt:lpstr>Five Additional Modules:</vt:lpstr>
      <vt:lpstr>Five Overarching themes</vt:lpstr>
      <vt:lpstr>Slide 27</vt:lpstr>
      <vt:lpstr>Challenges: the audience</vt:lpstr>
      <vt:lpstr>Challenges: the authors</vt:lpstr>
      <vt:lpstr>Timeline</vt:lpstr>
      <vt:lpstr>Slide 31</vt:lpstr>
    </vt:vector>
  </TitlesOfParts>
  <Company>UWA Business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Israel</dc:creator>
  <cp:lastModifiedBy>User</cp:lastModifiedBy>
  <cp:revision>376</cp:revision>
  <cp:lastPrinted>2013-12-20T03:23:15Z</cp:lastPrinted>
  <dcterms:created xsi:type="dcterms:W3CDTF">2013-11-14T12:28:13Z</dcterms:created>
  <dcterms:modified xsi:type="dcterms:W3CDTF">2015-04-16T22:38:13Z</dcterms:modified>
</cp:coreProperties>
</file>