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8" r:id="rId2"/>
    <p:sldId id="256" r:id="rId3"/>
    <p:sldId id="284" r:id="rId4"/>
    <p:sldId id="269" r:id="rId5"/>
    <p:sldId id="274" r:id="rId6"/>
    <p:sldId id="270" r:id="rId7"/>
    <p:sldId id="282" r:id="rId8"/>
    <p:sldId id="278" r:id="rId9"/>
    <p:sldId id="272" r:id="rId10"/>
    <p:sldId id="273" r:id="rId11"/>
  </p:sldIdLst>
  <p:sldSz cx="9144000" cy="5143500" type="screen16x9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076" autoAdjust="0"/>
  </p:normalViewPr>
  <p:slideViewPr>
    <p:cSldViewPr snapToGrid="0" snapToObjects="1">
      <p:cViewPr>
        <p:scale>
          <a:sx n="158" d="100"/>
          <a:sy n="158" d="100"/>
        </p:scale>
        <p:origin x="-264" y="-6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B70319-2682-E942-91D4-94AF76D102C5}" type="doc">
      <dgm:prSet loTypeId="urn:microsoft.com/office/officeart/2005/8/layout/process1" loCatId="" qsTypeId="urn:microsoft.com/office/officeart/2005/8/quickstyle/simple4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DC5049BC-D6FD-D84A-8E99-3C45BE956F77}">
      <dgm:prSet/>
      <dgm:spPr/>
      <dgm:t>
        <a:bodyPr/>
        <a:lstStyle/>
        <a:p>
          <a:pPr rtl="0"/>
          <a:r>
            <a:rPr lang="en-US" dirty="0" smtClean="0"/>
            <a:t>Pre-semester orientation workshop</a:t>
          </a:r>
          <a:endParaRPr lang="en-US" dirty="0"/>
        </a:p>
      </dgm:t>
    </dgm:pt>
    <dgm:pt modelId="{FA5DA757-752B-9F4A-8413-59BFDEC3FB68}" type="parTrans" cxnId="{65531733-60BA-2840-AE04-FB4A6B6434AB}">
      <dgm:prSet/>
      <dgm:spPr/>
      <dgm:t>
        <a:bodyPr/>
        <a:lstStyle/>
        <a:p>
          <a:endParaRPr lang="en-US"/>
        </a:p>
      </dgm:t>
    </dgm:pt>
    <dgm:pt modelId="{8A42F71E-FA31-FC40-853C-F07ECCA5B3FF}" type="sibTrans" cxnId="{65531733-60BA-2840-AE04-FB4A6B6434AB}">
      <dgm:prSet/>
      <dgm:spPr/>
      <dgm:t>
        <a:bodyPr/>
        <a:lstStyle/>
        <a:p>
          <a:endParaRPr lang="en-US"/>
        </a:p>
      </dgm:t>
    </dgm:pt>
    <dgm:pt modelId="{1E6DCB74-45CE-9E41-9B38-A5D3D61FEB6A}">
      <dgm:prSet/>
      <dgm:spPr/>
      <dgm:t>
        <a:bodyPr/>
        <a:lstStyle/>
        <a:p>
          <a:pPr rtl="0"/>
          <a:r>
            <a:rPr lang="en-US" smtClean="0"/>
            <a:t>Follow Up workshop</a:t>
          </a:r>
          <a:endParaRPr lang="en-US"/>
        </a:p>
      </dgm:t>
    </dgm:pt>
    <dgm:pt modelId="{0DAE5C06-6300-2948-9422-50E5CEF0B167}" type="parTrans" cxnId="{E136C215-C800-E44C-9312-266B0347EA69}">
      <dgm:prSet/>
      <dgm:spPr/>
      <dgm:t>
        <a:bodyPr/>
        <a:lstStyle/>
        <a:p>
          <a:endParaRPr lang="en-US"/>
        </a:p>
      </dgm:t>
    </dgm:pt>
    <dgm:pt modelId="{03FDE6E8-04C2-2845-B714-3A4B83EEFACD}" type="sibTrans" cxnId="{E136C215-C800-E44C-9312-266B0347EA69}">
      <dgm:prSet/>
      <dgm:spPr/>
      <dgm:t>
        <a:bodyPr/>
        <a:lstStyle/>
        <a:p>
          <a:endParaRPr lang="en-US"/>
        </a:p>
      </dgm:t>
    </dgm:pt>
    <dgm:pt modelId="{01E0C772-5C6F-BF47-852E-D304F88D9772}">
      <dgm:prSet/>
      <dgm:spPr/>
      <dgm:t>
        <a:bodyPr/>
        <a:lstStyle/>
        <a:p>
          <a:pPr rtl="0"/>
          <a:r>
            <a:rPr lang="en-US" smtClean="0"/>
            <a:t>End of semester self evaluation</a:t>
          </a:r>
          <a:endParaRPr lang="en-US"/>
        </a:p>
      </dgm:t>
    </dgm:pt>
    <dgm:pt modelId="{D7843F54-3F88-C14A-9A03-C86E68EBF7E0}" type="parTrans" cxnId="{33807689-1489-554C-B824-055560EF6BA5}">
      <dgm:prSet/>
      <dgm:spPr/>
      <dgm:t>
        <a:bodyPr/>
        <a:lstStyle/>
        <a:p>
          <a:endParaRPr lang="en-US"/>
        </a:p>
      </dgm:t>
    </dgm:pt>
    <dgm:pt modelId="{78069511-7C09-0640-A414-E4F7A14E54B4}" type="sibTrans" cxnId="{33807689-1489-554C-B824-055560EF6BA5}">
      <dgm:prSet/>
      <dgm:spPr/>
      <dgm:t>
        <a:bodyPr/>
        <a:lstStyle/>
        <a:p>
          <a:endParaRPr lang="en-US"/>
        </a:p>
      </dgm:t>
    </dgm:pt>
    <dgm:pt modelId="{2226EE35-7EDF-7E4E-B360-08FB8921CE47}" type="pres">
      <dgm:prSet presAssocID="{0AB70319-2682-E942-91D4-94AF76D102C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FA76F7D-4A6E-8142-A517-F81F44FF0A54}" type="pres">
      <dgm:prSet presAssocID="{DC5049BC-D6FD-D84A-8E99-3C45BE956F77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68E73B-9D67-2C43-9EE7-74C2D91D3009}" type="pres">
      <dgm:prSet presAssocID="{8A42F71E-FA31-FC40-853C-F07ECCA5B3FF}" presName="sibTrans" presStyleLbl="sibTrans2D1" presStyleIdx="0" presStyleCnt="2"/>
      <dgm:spPr/>
      <dgm:t>
        <a:bodyPr/>
        <a:lstStyle/>
        <a:p>
          <a:endParaRPr lang="en-US"/>
        </a:p>
      </dgm:t>
    </dgm:pt>
    <dgm:pt modelId="{4DCA2AC3-85A2-754E-96D8-4856BB192986}" type="pres">
      <dgm:prSet presAssocID="{8A42F71E-FA31-FC40-853C-F07ECCA5B3FF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69D532D5-F6B3-9B40-8751-A3D58590006B}" type="pres">
      <dgm:prSet presAssocID="{1E6DCB74-45CE-9E41-9B38-A5D3D61FEB6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62FD1A-5E01-8F40-88A0-845CD44C73C7}" type="pres">
      <dgm:prSet presAssocID="{03FDE6E8-04C2-2845-B714-3A4B83EEFACD}" presName="sibTrans" presStyleLbl="sibTrans2D1" presStyleIdx="1" presStyleCnt="2"/>
      <dgm:spPr/>
      <dgm:t>
        <a:bodyPr/>
        <a:lstStyle/>
        <a:p>
          <a:endParaRPr lang="en-US"/>
        </a:p>
      </dgm:t>
    </dgm:pt>
    <dgm:pt modelId="{9CD15454-DD3B-C544-B33F-F64611747868}" type="pres">
      <dgm:prSet presAssocID="{03FDE6E8-04C2-2845-B714-3A4B83EEFACD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7408AEC2-5E3A-5D41-965E-4393DDB9E3DC}" type="pres">
      <dgm:prSet presAssocID="{01E0C772-5C6F-BF47-852E-D304F88D977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D293E89-CDFB-6443-9CBA-9026C4B1E056}" type="presOf" srcId="{8A42F71E-FA31-FC40-853C-F07ECCA5B3FF}" destId="{4DCA2AC3-85A2-754E-96D8-4856BB192986}" srcOrd="1" destOrd="0" presId="urn:microsoft.com/office/officeart/2005/8/layout/process1"/>
    <dgm:cxn modelId="{3D734C89-DAF2-424D-9010-B9C71E19A4AF}" type="presOf" srcId="{1E6DCB74-45CE-9E41-9B38-A5D3D61FEB6A}" destId="{69D532D5-F6B3-9B40-8751-A3D58590006B}" srcOrd="0" destOrd="0" presId="urn:microsoft.com/office/officeart/2005/8/layout/process1"/>
    <dgm:cxn modelId="{381C9852-2DB5-4F4D-968C-45DEA6264D5C}" type="presOf" srcId="{03FDE6E8-04C2-2845-B714-3A4B83EEFACD}" destId="{9CD15454-DD3B-C544-B33F-F64611747868}" srcOrd="1" destOrd="0" presId="urn:microsoft.com/office/officeart/2005/8/layout/process1"/>
    <dgm:cxn modelId="{65531733-60BA-2840-AE04-FB4A6B6434AB}" srcId="{0AB70319-2682-E942-91D4-94AF76D102C5}" destId="{DC5049BC-D6FD-D84A-8E99-3C45BE956F77}" srcOrd="0" destOrd="0" parTransId="{FA5DA757-752B-9F4A-8413-59BFDEC3FB68}" sibTransId="{8A42F71E-FA31-FC40-853C-F07ECCA5B3FF}"/>
    <dgm:cxn modelId="{33807689-1489-554C-B824-055560EF6BA5}" srcId="{0AB70319-2682-E942-91D4-94AF76D102C5}" destId="{01E0C772-5C6F-BF47-852E-D304F88D9772}" srcOrd="2" destOrd="0" parTransId="{D7843F54-3F88-C14A-9A03-C86E68EBF7E0}" sibTransId="{78069511-7C09-0640-A414-E4F7A14E54B4}"/>
    <dgm:cxn modelId="{30FE7427-FDDF-3E47-8347-D40A7C4C98E3}" type="presOf" srcId="{8A42F71E-FA31-FC40-853C-F07ECCA5B3FF}" destId="{B668E73B-9D67-2C43-9EE7-74C2D91D3009}" srcOrd="0" destOrd="0" presId="urn:microsoft.com/office/officeart/2005/8/layout/process1"/>
    <dgm:cxn modelId="{16941F5C-20ED-EC4F-B792-29309D3A1192}" type="presOf" srcId="{03FDE6E8-04C2-2845-B714-3A4B83EEFACD}" destId="{AC62FD1A-5E01-8F40-88A0-845CD44C73C7}" srcOrd="0" destOrd="0" presId="urn:microsoft.com/office/officeart/2005/8/layout/process1"/>
    <dgm:cxn modelId="{F86D1391-8934-FE4B-B470-586C06865B14}" type="presOf" srcId="{0AB70319-2682-E942-91D4-94AF76D102C5}" destId="{2226EE35-7EDF-7E4E-B360-08FB8921CE47}" srcOrd="0" destOrd="0" presId="urn:microsoft.com/office/officeart/2005/8/layout/process1"/>
    <dgm:cxn modelId="{EFA62561-C586-C64C-A869-F4A024E36E6A}" type="presOf" srcId="{DC5049BC-D6FD-D84A-8E99-3C45BE956F77}" destId="{5FA76F7D-4A6E-8142-A517-F81F44FF0A54}" srcOrd="0" destOrd="0" presId="urn:microsoft.com/office/officeart/2005/8/layout/process1"/>
    <dgm:cxn modelId="{E136C215-C800-E44C-9312-266B0347EA69}" srcId="{0AB70319-2682-E942-91D4-94AF76D102C5}" destId="{1E6DCB74-45CE-9E41-9B38-A5D3D61FEB6A}" srcOrd="1" destOrd="0" parTransId="{0DAE5C06-6300-2948-9422-50E5CEF0B167}" sibTransId="{03FDE6E8-04C2-2845-B714-3A4B83EEFACD}"/>
    <dgm:cxn modelId="{4475FA60-7DA7-4740-B0A4-BD6C90E213A7}" type="presOf" srcId="{01E0C772-5C6F-BF47-852E-D304F88D9772}" destId="{7408AEC2-5E3A-5D41-965E-4393DDB9E3DC}" srcOrd="0" destOrd="0" presId="urn:microsoft.com/office/officeart/2005/8/layout/process1"/>
    <dgm:cxn modelId="{461E3252-9ECF-0648-8A60-C3A01EAE4613}" type="presParOf" srcId="{2226EE35-7EDF-7E4E-B360-08FB8921CE47}" destId="{5FA76F7D-4A6E-8142-A517-F81F44FF0A54}" srcOrd="0" destOrd="0" presId="urn:microsoft.com/office/officeart/2005/8/layout/process1"/>
    <dgm:cxn modelId="{636B50EB-2F6B-EE49-9E04-747EEB71B128}" type="presParOf" srcId="{2226EE35-7EDF-7E4E-B360-08FB8921CE47}" destId="{B668E73B-9D67-2C43-9EE7-74C2D91D3009}" srcOrd="1" destOrd="0" presId="urn:microsoft.com/office/officeart/2005/8/layout/process1"/>
    <dgm:cxn modelId="{C3835E73-72B3-004F-9B5D-FCF392162475}" type="presParOf" srcId="{B668E73B-9D67-2C43-9EE7-74C2D91D3009}" destId="{4DCA2AC3-85A2-754E-96D8-4856BB192986}" srcOrd="0" destOrd="0" presId="urn:microsoft.com/office/officeart/2005/8/layout/process1"/>
    <dgm:cxn modelId="{C1E18D2F-7072-CB47-840D-EB7C70E7908B}" type="presParOf" srcId="{2226EE35-7EDF-7E4E-B360-08FB8921CE47}" destId="{69D532D5-F6B3-9B40-8751-A3D58590006B}" srcOrd="2" destOrd="0" presId="urn:microsoft.com/office/officeart/2005/8/layout/process1"/>
    <dgm:cxn modelId="{A87C7951-CC74-A74C-87E2-F8391B56FBAD}" type="presParOf" srcId="{2226EE35-7EDF-7E4E-B360-08FB8921CE47}" destId="{AC62FD1A-5E01-8F40-88A0-845CD44C73C7}" srcOrd="3" destOrd="0" presId="urn:microsoft.com/office/officeart/2005/8/layout/process1"/>
    <dgm:cxn modelId="{C37EDD7D-45D3-FC4D-A239-9642AA76807D}" type="presParOf" srcId="{AC62FD1A-5E01-8F40-88A0-845CD44C73C7}" destId="{9CD15454-DD3B-C544-B33F-F64611747868}" srcOrd="0" destOrd="0" presId="urn:microsoft.com/office/officeart/2005/8/layout/process1"/>
    <dgm:cxn modelId="{EE4C24BF-FC2A-0848-AEB9-35BF269DE481}" type="presParOf" srcId="{2226EE35-7EDF-7E4E-B360-08FB8921CE47}" destId="{7408AEC2-5E3A-5D41-965E-4393DDB9E3DC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A76F7D-4A6E-8142-A517-F81F44FF0A54}">
      <dsp:nvSpPr>
        <dsp:cNvPr id="0" name=""/>
        <dsp:cNvSpPr/>
      </dsp:nvSpPr>
      <dsp:spPr>
        <a:xfrm>
          <a:off x="4592" y="56140"/>
          <a:ext cx="1372671" cy="11710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Pre-semester orientation workshop</a:t>
          </a:r>
          <a:endParaRPr lang="en-US" sz="1800" kern="1200" dirty="0"/>
        </a:p>
      </dsp:txBody>
      <dsp:txXfrm>
        <a:off x="38891" y="90439"/>
        <a:ext cx="1304073" cy="1102462"/>
      </dsp:txXfrm>
    </dsp:sp>
    <dsp:sp modelId="{B668E73B-9D67-2C43-9EE7-74C2D91D3009}">
      <dsp:nvSpPr>
        <dsp:cNvPr id="0" name=""/>
        <dsp:cNvSpPr/>
      </dsp:nvSpPr>
      <dsp:spPr>
        <a:xfrm>
          <a:off x="1514531" y="471459"/>
          <a:ext cx="291006" cy="34042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1514531" y="539543"/>
        <a:ext cx="203704" cy="204254"/>
      </dsp:txXfrm>
    </dsp:sp>
    <dsp:sp modelId="{69D532D5-F6B3-9B40-8751-A3D58590006B}">
      <dsp:nvSpPr>
        <dsp:cNvPr id="0" name=""/>
        <dsp:cNvSpPr/>
      </dsp:nvSpPr>
      <dsp:spPr>
        <a:xfrm>
          <a:off x="1926333" y="56140"/>
          <a:ext cx="1372671" cy="11710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Follow Up workshop</a:t>
          </a:r>
          <a:endParaRPr lang="en-US" sz="1800" kern="1200"/>
        </a:p>
      </dsp:txBody>
      <dsp:txXfrm>
        <a:off x="1960632" y="90439"/>
        <a:ext cx="1304073" cy="1102462"/>
      </dsp:txXfrm>
    </dsp:sp>
    <dsp:sp modelId="{AC62FD1A-5E01-8F40-88A0-845CD44C73C7}">
      <dsp:nvSpPr>
        <dsp:cNvPr id="0" name=""/>
        <dsp:cNvSpPr/>
      </dsp:nvSpPr>
      <dsp:spPr>
        <a:xfrm>
          <a:off x="3436272" y="471459"/>
          <a:ext cx="291006" cy="34042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3436272" y="539543"/>
        <a:ext cx="203704" cy="204254"/>
      </dsp:txXfrm>
    </dsp:sp>
    <dsp:sp modelId="{7408AEC2-5E3A-5D41-965E-4393DDB9E3DC}">
      <dsp:nvSpPr>
        <dsp:cNvPr id="0" name=""/>
        <dsp:cNvSpPr/>
      </dsp:nvSpPr>
      <dsp:spPr>
        <a:xfrm>
          <a:off x="3848073" y="56140"/>
          <a:ext cx="1372671" cy="11710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End of semester self evaluation</a:t>
          </a:r>
          <a:endParaRPr lang="en-US" sz="1800" kern="1200"/>
        </a:p>
      </dsp:txBody>
      <dsp:txXfrm>
        <a:off x="3882372" y="90439"/>
        <a:ext cx="1304073" cy="11024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D493DCAA-E27D-8949-8451-63BA2F4BF869}" type="datetimeFigureOut">
              <a:rPr lang="en-US"/>
              <a:pPr>
                <a:defRPr/>
              </a:pPr>
              <a:t>4/20/2015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DB923509-6590-6348-B84B-661051E4CD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0835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5864F489-09D2-2343-8812-4D29F18C1F29}" type="datetime1">
              <a:rPr lang="en-US"/>
              <a:pPr>
                <a:defRPr/>
              </a:pPr>
              <a:t>4/20/2015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noProof="0"/>
              <a:t>Click to edit Master text styles</a:t>
            </a:r>
          </a:p>
          <a:p>
            <a:pPr lvl="1"/>
            <a:r>
              <a:rPr lang="en-AU" noProof="0"/>
              <a:t>Second level</a:t>
            </a:r>
          </a:p>
          <a:p>
            <a:pPr lvl="2"/>
            <a:r>
              <a:rPr lang="en-AU" noProof="0"/>
              <a:t>Third level</a:t>
            </a:r>
          </a:p>
          <a:p>
            <a:pPr lvl="3"/>
            <a:r>
              <a:rPr lang="en-AU" noProof="0"/>
              <a:t>Fourth level</a:t>
            </a:r>
          </a:p>
          <a:p>
            <a:pPr lvl="4"/>
            <a:r>
              <a:rPr lang="en-AU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0E5D739F-78A4-BD46-B444-A2E6671CC3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1418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ＭＳ Ｐゴシック" pitchFamily="-106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6041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041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FDFBEE1-7B54-A44F-BD76-77025C7B5610}" type="slidenum">
              <a:rPr lang="en-US" sz="1200"/>
              <a:pPr eaLnBrk="1" hangingPunct="1"/>
              <a:t>1</a:t>
            </a:fld>
            <a:endParaRPr lang="en-US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7065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sz="1200" dirty="0" smtClean="0"/>
          </a:p>
        </p:txBody>
      </p:sp>
      <p:sp>
        <p:nvSpPr>
          <p:cNvPr id="706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17F1124-9A64-964E-A006-4937CAD64031}" type="slidenum">
              <a:rPr lang="en-US" sz="1200"/>
              <a:pPr eaLnBrk="1" hangingPunct="1"/>
              <a:t>10</a:t>
            </a:fld>
            <a:endParaRPr 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AF67F93-FC68-AA4A-8284-854FD8DD6B84}" type="slidenum">
              <a:rPr lang="en-US" sz="1200"/>
              <a:pPr eaLnBrk="1" hangingPunct="1"/>
              <a:t>2</a:t>
            </a:fld>
            <a:endParaRPr 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E5D739F-78A4-BD46-B444-A2E6671CC3A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8690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0BD77A1-7589-914F-9AEB-7944549F655C}" type="slidenum">
              <a:rPr lang="en-US" sz="1200"/>
              <a:pPr eaLnBrk="1" hangingPunct="1"/>
              <a:t>4</a:t>
            </a:fld>
            <a:endParaRPr 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072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Tx/>
              <a:buChar char="-"/>
            </a:pPr>
            <a:endParaRPr lang="en-US" b="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072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CCA559B-F929-7849-8124-0CC772F5D111}" type="slidenum">
              <a:rPr lang="en-US" sz="1200"/>
              <a:pPr eaLnBrk="1" hangingPunct="1"/>
              <a:t>5</a:t>
            </a:fld>
            <a:endParaRPr 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6451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b="1" u="sng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45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A273F59-661C-3746-8F3E-C0406EB7868A}" type="slidenum">
              <a:rPr lang="en-US" sz="1200"/>
              <a:pPr eaLnBrk="1" hangingPunct="1"/>
              <a:t>6</a:t>
            </a:fld>
            <a:endParaRPr lang="en-US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6553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553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7AA45F1-EBD9-7C46-96A6-903B9F5DDB16}" type="slidenum">
              <a:rPr lang="en-US" sz="1200"/>
              <a:pPr eaLnBrk="1" hangingPunct="1"/>
              <a:t>7</a:t>
            </a:fld>
            <a:endParaRPr lang="en-US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675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75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C5AFAFF-0EA7-BB40-A833-F221B13FF034}" type="slidenum">
              <a:rPr lang="en-US" sz="1200"/>
              <a:pPr eaLnBrk="1" hangingPunct="1"/>
              <a:t>8</a:t>
            </a:fld>
            <a:endParaRPr lang="en-US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696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96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9C8D3EA-650F-EB45-AC93-117D4438DBC8}" type="slidenum">
              <a:rPr lang="en-US" sz="1200"/>
              <a:pPr eaLnBrk="1" hangingPunct="1"/>
              <a:t>9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– Red option 1 (add own im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4587875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7" name="Picture 7" descr="USY_MB1_PMS_1_Colour_Standard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25" y="4443413"/>
            <a:ext cx="1109663" cy="38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81884" y="1348200"/>
            <a:ext cx="3948874" cy="332683"/>
          </a:xfrm>
        </p:spPr>
        <p:txBody>
          <a:bodyPr anchor="t"/>
          <a:lstStyle>
            <a:lvl1pPr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66942" y="2520726"/>
            <a:ext cx="3963817" cy="639366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4587876" y="0"/>
            <a:ext cx="4556125" cy="5143500"/>
          </a:xfrm>
          <a:solidFill>
            <a:schemeClr val="accent4"/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/>
            </a:lvl1pPr>
          </a:lstStyle>
          <a:p>
            <a:pPr lvl="0"/>
            <a:r>
              <a:rPr lang="en-AU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82766" y="1686487"/>
            <a:ext cx="3947992" cy="639366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22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64232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– White option 5 (no im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6" name="Picture 7" descr="USY_MB1_PMS_1_Colour_Standard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25" y="4443413"/>
            <a:ext cx="1109663" cy="38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381884" y="1348200"/>
            <a:ext cx="3948874" cy="332683"/>
          </a:xfrm>
        </p:spPr>
        <p:txBody>
          <a:bodyPr anchor="t"/>
          <a:lstStyle>
            <a:lvl1pPr>
              <a:defRPr sz="2200">
                <a:solidFill>
                  <a:schemeClr val="accent1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66942" y="2520726"/>
            <a:ext cx="3963817" cy="639366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82766" y="1686487"/>
            <a:ext cx="3947992" cy="639366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22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83093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90000"/>
              </a:lnSpc>
              <a:defRPr/>
            </a:lvl1pPr>
            <a:lvl2pPr marL="742950" indent="-285750">
              <a:lnSpc>
                <a:spcPct val="90000"/>
              </a:lnSpc>
              <a:buFont typeface="Lucida Grande"/>
              <a:buChar char="–"/>
              <a:defRPr/>
            </a:lvl2pPr>
            <a:lvl3pPr>
              <a:lnSpc>
                <a:spcPct val="90000"/>
              </a:lnSpc>
              <a:defRPr/>
            </a:lvl3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2739019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Two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19944"/>
            <a:ext cx="4038600" cy="339447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19944"/>
            <a:ext cx="4038600" cy="339447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17166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457200" y="4118372"/>
            <a:ext cx="4038600" cy="403202"/>
          </a:xfrm>
        </p:spPr>
        <p:txBody>
          <a:bodyPr lIns="0" tIns="72000" rIns="72000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Lucida Grande"/>
              <a:buNone/>
              <a:tabLst/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457200" y="1020366"/>
            <a:ext cx="4038600" cy="3097796"/>
          </a:xfrm>
        </p:spPr>
        <p:txBody>
          <a:bodyPr rtlCol="0">
            <a:norm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AU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19944"/>
            <a:ext cx="4038600" cy="339447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614978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1020367"/>
            <a:ext cx="4038600" cy="3098006"/>
          </a:xfrm>
        </p:spPr>
        <p:txBody>
          <a:bodyPr rtlCol="0">
            <a:norm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AU" noProof="0" smtClean="0"/>
              <a:t>Click icon to add table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19944"/>
            <a:ext cx="4038600" cy="339447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457200" y="4118372"/>
            <a:ext cx="4038600" cy="403202"/>
          </a:xfrm>
        </p:spPr>
        <p:txBody>
          <a:bodyPr lIns="0" tIns="72000" rIns="72000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Lucida Grande"/>
              <a:buNone/>
              <a:tabLst/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534961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5"/>
          <p:cNvSpPr>
            <a:spLocks noGrp="1"/>
          </p:cNvSpPr>
          <p:nvPr>
            <p:ph type="chart" sz="quarter" idx="13"/>
          </p:nvPr>
        </p:nvSpPr>
        <p:spPr>
          <a:xfrm>
            <a:off x="457200" y="1020367"/>
            <a:ext cx="4038600" cy="3098006"/>
          </a:xfrm>
        </p:spPr>
        <p:txBody>
          <a:bodyPr rtlCol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Lucida Grande"/>
              <a:buNone/>
              <a:tabLst/>
              <a:defRPr/>
            </a:lvl1pPr>
          </a:lstStyle>
          <a:p>
            <a:pPr lvl="0"/>
            <a:r>
              <a:rPr lang="en-AU" noProof="0" smtClean="0"/>
              <a:t>Click icon to add chart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19944"/>
            <a:ext cx="4038600" cy="339447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457200" y="4118372"/>
            <a:ext cx="4038600" cy="403202"/>
          </a:xfrm>
        </p:spPr>
        <p:txBody>
          <a:bodyPr lIns="0" tIns="72000" rIns="72000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Lucida Grande"/>
              <a:buNone/>
              <a:tabLst/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291019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/>
        <p:txBody>
          <a:bodyPr rtlCol="0" anchor="ctr" anchorCtr="1">
            <a:normAutofit/>
          </a:bodyPr>
          <a:lstStyle>
            <a:lvl1pPr marL="0" indent="0" algn="ctr">
              <a:buNone/>
              <a:defRPr baseline="0"/>
            </a:lvl1pPr>
          </a:lstStyle>
          <a:p>
            <a:pPr lvl="0"/>
            <a:r>
              <a:rPr lang="en-AU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679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0911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76050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-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pic>
        <p:nvPicPr>
          <p:cNvPr id="8" name="Picture 7" descr="USY_MB1_PMS_1_Colour_Reversed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25" y="4429125"/>
            <a:ext cx="1536700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81884" y="261227"/>
            <a:ext cx="8388586" cy="332683"/>
          </a:xfrm>
        </p:spPr>
        <p:txBody>
          <a:bodyPr anchor="t"/>
          <a:lstStyle>
            <a:lvl1pPr>
              <a:defRPr baseline="0">
                <a:solidFill>
                  <a:schemeClr val="accent1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82766" y="599515"/>
            <a:ext cx="8387705" cy="639366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7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454455" y="1350309"/>
            <a:ext cx="8226486" cy="3476622"/>
          </a:xfrm>
          <a:solidFill>
            <a:schemeClr val="accent4"/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/>
            </a:lvl1pPr>
          </a:lstStyle>
          <a:p>
            <a:pPr lvl="0"/>
            <a:r>
              <a:rPr lang="en-AU" noProof="0" smtClean="0"/>
              <a:t>Drag picture to placeholder or click icon to add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15212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– Red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Cropped images_Widescreen_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0"/>
            <a:ext cx="4595812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0"/>
            <a:ext cx="4587875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7" name="Picture 9" descr="USY_MB1_PMS_1_Colour_Standard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25" y="4443413"/>
            <a:ext cx="1109663" cy="38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8"/>
          <p:cNvSpPr>
            <a:spLocks noGrp="1"/>
          </p:cNvSpPr>
          <p:nvPr>
            <p:ph type="title"/>
          </p:nvPr>
        </p:nvSpPr>
        <p:spPr>
          <a:xfrm>
            <a:off x="381884" y="1348200"/>
            <a:ext cx="3948874" cy="332683"/>
          </a:xfrm>
        </p:spPr>
        <p:txBody>
          <a:bodyPr anchor="t"/>
          <a:lstStyle>
            <a:lvl1pPr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66942" y="2520726"/>
            <a:ext cx="3963817" cy="639366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82766" y="1686487"/>
            <a:ext cx="3947992" cy="639366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22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053301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Divider -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6" name="Picture 7" descr="USY_MB1_PMS_1_Colour_Reversed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25" y="4443413"/>
            <a:ext cx="1111250" cy="38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81884" y="1348200"/>
            <a:ext cx="3948874" cy="332683"/>
          </a:xfrm>
        </p:spPr>
        <p:txBody>
          <a:bodyPr anchor="t"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82767" y="1686487"/>
            <a:ext cx="3876733" cy="639366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77072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- Opt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6" name="Picture 7" descr="USY_MB1_PMS_1_Colour_Standard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25" y="4443413"/>
            <a:ext cx="1109663" cy="38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81884" y="1348200"/>
            <a:ext cx="3948874" cy="332683"/>
          </a:xfrm>
        </p:spPr>
        <p:txBody>
          <a:bodyPr anchor="t"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82767" y="1686487"/>
            <a:ext cx="3876733" cy="639366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04352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- Option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6" name="Picture 7" descr="USY_MB1_PMS_1_Colour_Reversed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25" y="4443413"/>
            <a:ext cx="1111250" cy="38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81884" y="1348200"/>
            <a:ext cx="3948874" cy="332683"/>
          </a:xfrm>
        </p:spPr>
        <p:txBody>
          <a:bodyPr anchor="t"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82767" y="1686487"/>
            <a:ext cx="3876733" cy="639366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854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, Conten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5"/>
          <p:cNvSpPr>
            <a:spLocks noGrp="1"/>
          </p:cNvSpPr>
          <p:nvPr>
            <p:ph type="chart" sz="quarter" idx="13"/>
          </p:nvPr>
        </p:nvSpPr>
        <p:spPr>
          <a:xfrm>
            <a:off x="457200" y="1020367"/>
            <a:ext cx="4038600" cy="3098006"/>
          </a:xfrm>
        </p:spPr>
        <p:txBody>
          <a:bodyPr rtlCol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Lucida Grande"/>
              <a:buNone/>
              <a:tabLst/>
              <a:defRPr/>
            </a:lvl1pPr>
          </a:lstStyle>
          <a:p>
            <a:pPr lvl="0"/>
            <a:r>
              <a:rPr lang="en-AU" noProof="0" smtClean="0"/>
              <a:t>Click icon to add chart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19944"/>
            <a:ext cx="4038600" cy="339447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457200" y="4118372"/>
            <a:ext cx="4038600" cy="403202"/>
          </a:xfrm>
        </p:spPr>
        <p:txBody>
          <a:bodyPr lIns="0" tIns="72000" rIns="72000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Lucida Grande"/>
              <a:buNone/>
              <a:tabLst/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2266199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, Conten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5"/>
          <p:cNvSpPr>
            <a:spLocks noGrp="1"/>
          </p:cNvSpPr>
          <p:nvPr>
            <p:ph type="chart" sz="quarter" idx="13"/>
          </p:nvPr>
        </p:nvSpPr>
        <p:spPr>
          <a:xfrm>
            <a:off x="457200" y="1020367"/>
            <a:ext cx="4038600" cy="3098006"/>
          </a:xfrm>
        </p:spPr>
        <p:txBody>
          <a:bodyPr rtlCol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Lucida Grande"/>
              <a:buNone/>
              <a:tabLst/>
              <a:defRPr/>
            </a:lvl1pPr>
          </a:lstStyle>
          <a:p>
            <a:pPr lvl="0"/>
            <a:r>
              <a:rPr lang="en-AU" noProof="0" smtClean="0"/>
              <a:t>Click icon to add chart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19944"/>
            <a:ext cx="4038600" cy="339447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457200" y="4118372"/>
            <a:ext cx="4038600" cy="403202"/>
          </a:xfrm>
        </p:spPr>
        <p:txBody>
          <a:bodyPr lIns="0" tIns="72000" rIns="72000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Lucida Grande"/>
              <a:buNone/>
              <a:tabLst/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56405776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, Conten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5"/>
          <p:cNvSpPr>
            <a:spLocks noGrp="1"/>
          </p:cNvSpPr>
          <p:nvPr>
            <p:ph type="chart" sz="quarter" idx="13"/>
          </p:nvPr>
        </p:nvSpPr>
        <p:spPr>
          <a:xfrm>
            <a:off x="457200" y="1020367"/>
            <a:ext cx="4038600" cy="3098006"/>
          </a:xfrm>
        </p:spPr>
        <p:txBody>
          <a:bodyPr rtlCol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Lucida Grande"/>
              <a:buNone/>
              <a:tabLst/>
              <a:defRPr/>
            </a:lvl1pPr>
          </a:lstStyle>
          <a:p>
            <a:pPr lvl="0"/>
            <a:r>
              <a:rPr lang="en-AU" noProof="0" smtClean="0"/>
              <a:t>Click icon to add chart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19944"/>
            <a:ext cx="4038600" cy="339447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457200" y="4118372"/>
            <a:ext cx="4038600" cy="403202"/>
          </a:xfrm>
        </p:spPr>
        <p:txBody>
          <a:bodyPr lIns="0" tIns="72000" rIns="72000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Lucida Grande"/>
              <a:buNone/>
              <a:tabLst/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574790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, Conten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5"/>
          <p:cNvSpPr>
            <a:spLocks noGrp="1"/>
          </p:cNvSpPr>
          <p:nvPr>
            <p:ph type="chart" sz="quarter" idx="13"/>
          </p:nvPr>
        </p:nvSpPr>
        <p:spPr>
          <a:xfrm>
            <a:off x="457200" y="1020367"/>
            <a:ext cx="4038600" cy="3098006"/>
          </a:xfrm>
        </p:spPr>
        <p:txBody>
          <a:bodyPr rtlCol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Lucida Grande"/>
              <a:buNone/>
              <a:tabLst/>
              <a:defRPr/>
            </a:lvl1pPr>
          </a:lstStyle>
          <a:p>
            <a:pPr lvl="0"/>
            <a:r>
              <a:rPr lang="en-AU" noProof="0" smtClean="0"/>
              <a:t>Click icon to add chart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19944"/>
            <a:ext cx="4038600" cy="339447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457200" y="4118372"/>
            <a:ext cx="4038600" cy="403202"/>
          </a:xfrm>
        </p:spPr>
        <p:txBody>
          <a:bodyPr lIns="0" tIns="72000" rIns="72000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Lucida Grande"/>
              <a:buNone/>
              <a:tabLst/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9758924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, Conten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5"/>
          <p:cNvSpPr>
            <a:spLocks noGrp="1"/>
          </p:cNvSpPr>
          <p:nvPr>
            <p:ph type="chart" sz="quarter" idx="13"/>
          </p:nvPr>
        </p:nvSpPr>
        <p:spPr>
          <a:xfrm>
            <a:off x="457200" y="1020367"/>
            <a:ext cx="4038600" cy="3098006"/>
          </a:xfrm>
        </p:spPr>
        <p:txBody>
          <a:bodyPr rtlCol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Lucida Grande"/>
              <a:buNone/>
              <a:tabLst/>
              <a:defRPr/>
            </a:lvl1pPr>
          </a:lstStyle>
          <a:p>
            <a:pPr lvl="0"/>
            <a:r>
              <a:rPr lang="en-AU" noProof="0" smtClean="0"/>
              <a:t>Click icon to add chart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19944"/>
            <a:ext cx="4038600" cy="339447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457200" y="4118372"/>
            <a:ext cx="4038600" cy="403202"/>
          </a:xfrm>
        </p:spPr>
        <p:txBody>
          <a:bodyPr lIns="0" tIns="72000" rIns="72000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Lucida Grande"/>
              <a:buNone/>
              <a:tabLst/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92108918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, Conten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5"/>
          <p:cNvSpPr>
            <a:spLocks noGrp="1"/>
          </p:cNvSpPr>
          <p:nvPr>
            <p:ph type="chart" sz="quarter" idx="13"/>
          </p:nvPr>
        </p:nvSpPr>
        <p:spPr>
          <a:xfrm>
            <a:off x="457200" y="1020367"/>
            <a:ext cx="4038600" cy="3098006"/>
          </a:xfrm>
        </p:spPr>
        <p:txBody>
          <a:bodyPr rtlCol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Lucida Grande"/>
              <a:buNone/>
              <a:tabLst/>
              <a:defRPr/>
            </a:lvl1pPr>
          </a:lstStyle>
          <a:p>
            <a:pPr lvl="0"/>
            <a:r>
              <a:rPr lang="en-AU" noProof="0" smtClean="0"/>
              <a:t>Click icon to add chart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19944"/>
            <a:ext cx="4038600" cy="339447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457200" y="4118372"/>
            <a:ext cx="4038600" cy="403202"/>
          </a:xfrm>
        </p:spPr>
        <p:txBody>
          <a:bodyPr lIns="0" tIns="72000" rIns="72000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Lucida Grande"/>
              <a:buNone/>
              <a:tabLst/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215997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, Conten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5"/>
          <p:cNvSpPr>
            <a:spLocks noGrp="1"/>
          </p:cNvSpPr>
          <p:nvPr>
            <p:ph type="chart" sz="quarter" idx="13"/>
          </p:nvPr>
        </p:nvSpPr>
        <p:spPr>
          <a:xfrm>
            <a:off x="457200" y="1020367"/>
            <a:ext cx="4038600" cy="3098006"/>
          </a:xfrm>
        </p:spPr>
        <p:txBody>
          <a:bodyPr rtlCol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Lucida Grande"/>
              <a:buNone/>
              <a:tabLst/>
              <a:defRPr/>
            </a:lvl1pPr>
          </a:lstStyle>
          <a:p>
            <a:pPr lvl="0"/>
            <a:r>
              <a:rPr lang="en-AU" noProof="0" smtClean="0"/>
              <a:t>Click icon to add chart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19944"/>
            <a:ext cx="4038600" cy="339447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457200" y="4118372"/>
            <a:ext cx="4038600" cy="403202"/>
          </a:xfrm>
        </p:spPr>
        <p:txBody>
          <a:bodyPr lIns="0" tIns="72000" rIns="72000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Lucida Grande"/>
              <a:buNone/>
              <a:tabLst/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812003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– Red opt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Cropped images_Widescreen_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0888" y="0"/>
            <a:ext cx="4595812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0"/>
            <a:ext cx="4587875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9" name="Picture 9" descr="USY_MB1_PMS_1_Colour_Standard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25" y="4443413"/>
            <a:ext cx="1109663" cy="38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81884" y="1348200"/>
            <a:ext cx="3948874" cy="332683"/>
          </a:xfrm>
        </p:spPr>
        <p:txBody>
          <a:bodyPr anchor="t"/>
          <a:lstStyle>
            <a:lvl1pPr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66942" y="2520726"/>
            <a:ext cx="3963817" cy="639366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82766" y="1686487"/>
            <a:ext cx="3947992" cy="639366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22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009499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, Conten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5"/>
          <p:cNvSpPr>
            <a:spLocks noGrp="1"/>
          </p:cNvSpPr>
          <p:nvPr>
            <p:ph type="chart" sz="quarter" idx="13"/>
          </p:nvPr>
        </p:nvSpPr>
        <p:spPr>
          <a:xfrm>
            <a:off x="457200" y="1020367"/>
            <a:ext cx="4038600" cy="3098006"/>
          </a:xfrm>
        </p:spPr>
        <p:txBody>
          <a:bodyPr rtlCol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Lucida Grande"/>
              <a:buNone/>
              <a:tabLst/>
              <a:defRPr/>
            </a:lvl1pPr>
          </a:lstStyle>
          <a:p>
            <a:pPr lvl="0"/>
            <a:r>
              <a:rPr lang="en-AU" noProof="0" smtClean="0"/>
              <a:t>Click icon to add chart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19944"/>
            <a:ext cx="4038600" cy="339447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457200" y="4118372"/>
            <a:ext cx="4038600" cy="403202"/>
          </a:xfrm>
        </p:spPr>
        <p:txBody>
          <a:bodyPr lIns="0" tIns="72000" rIns="72000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Lucida Grande"/>
              <a:buNone/>
              <a:tabLst/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63586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– Red option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Cropped images_Widescreen_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0888" y="0"/>
            <a:ext cx="4595812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0"/>
            <a:ext cx="4587875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9" name="Picture 9" descr="USY_MB1_PMS_1_Colour_Standard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25" y="4443413"/>
            <a:ext cx="1109663" cy="38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81884" y="1348200"/>
            <a:ext cx="3948874" cy="332683"/>
          </a:xfrm>
        </p:spPr>
        <p:txBody>
          <a:bodyPr anchor="t"/>
          <a:lstStyle>
            <a:lvl1pPr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66942" y="2520726"/>
            <a:ext cx="3963817" cy="639366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82766" y="1686487"/>
            <a:ext cx="3947992" cy="639366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22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48455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– Red option 5 (no im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6" name="Picture 7" descr="USY_MB1_PMS_1_Colour_Standard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25" y="4443413"/>
            <a:ext cx="1109663" cy="38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81884" y="1348200"/>
            <a:ext cx="3948874" cy="332683"/>
          </a:xfrm>
        </p:spPr>
        <p:txBody>
          <a:bodyPr anchor="t"/>
          <a:lstStyle>
            <a:lvl1pPr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66942" y="2520726"/>
            <a:ext cx="3963817" cy="639366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82766" y="1686487"/>
            <a:ext cx="3947992" cy="639366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22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8815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– White option 1 (add own im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7" name="Picture 7" descr="USY_MB1_PMS_1_Colour_Standard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25" y="4443413"/>
            <a:ext cx="1109663" cy="38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4645169" y="313766"/>
            <a:ext cx="4035774" cy="4513166"/>
          </a:xfrm>
          <a:solidFill>
            <a:schemeClr val="accent4"/>
          </a:solidFill>
          <a:ln>
            <a:noFill/>
          </a:ln>
        </p:spPr>
        <p:txBody>
          <a:bodyPr rtlCol="0" anchor="ctr">
            <a:normAutofit/>
          </a:bodyPr>
          <a:lstStyle>
            <a:lvl1pPr marL="0" indent="0" algn="ctr">
              <a:buNone/>
              <a:defRPr/>
            </a:lvl1pPr>
          </a:lstStyle>
          <a:p>
            <a:pPr lvl="0"/>
            <a:r>
              <a:rPr lang="en-AU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11" name="Title 8"/>
          <p:cNvSpPr>
            <a:spLocks noGrp="1"/>
          </p:cNvSpPr>
          <p:nvPr>
            <p:ph type="title"/>
          </p:nvPr>
        </p:nvSpPr>
        <p:spPr>
          <a:xfrm>
            <a:off x="381884" y="1348200"/>
            <a:ext cx="3948874" cy="332683"/>
          </a:xfrm>
        </p:spPr>
        <p:txBody>
          <a:bodyPr anchor="t"/>
          <a:lstStyle>
            <a:lvl1pPr>
              <a:defRPr sz="2200">
                <a:solidFill>
                  <a:schemeClr val="accent1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66942" y="2520726"/>
            <a:ext cx="3963817" cy="639366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82766" y="1686487"/>
            <a:ext cx="3947992" cy="639366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22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32503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– White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6" name="Picture 7" descr="Cropped images_Widescreen_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5" y="314325"/>
            <a:ext cx="4035425" cy="451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USY_MB1_PMS_1_Colour_Standard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25" y="4443413"/>
            <a:ext cx="1109663" cy="38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381884" y="1348200"/>
            <a:ext cx="3948874" cy="332683"/>
          </a:xfrm>
        </p:spPr>
        <p:txBody>
          <a:bodyPr anchor="t"/>
          <a:lstStyle>
            <a:lvl1pPr>
              <a:defRPr sz="2200">
                <a:solidFill>
                  <a:schemeClr val="accent1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66942" y="2520726"/>
            <a:ext cx="3963817" cy="639366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82766" y="1686487"/>
            <a:ext cx="3947992" cy="639366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22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64067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– White opt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6" name="Picture 7" descr="Cropped images_Widescreen_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9788" y="314325"/>
            <a:ext cx="4030662" cy="451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USY_MB1_PMS_1_Colour_Standard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25" y="4443413"/>
            <a:ext cx="1109663" cy="38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381884" y="1348200"/>
            <a:ext cx="3948874" cy="332683"/>
          </a:xfrm>
        </p:spPr>
        <p:txBody>
          <a:bodyPr anchor="t"/>
          <a:lstStyle>
            <a:lvl1pPr>
              <a:defRPr sz="2200">
                <a:solidFill>
                  <a:schemeClr val="accent1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66942" y="2520726"/>
            <a:ext cx="3963817" cy="639366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82766" y="1686487"/>
            <a:ext cx="3947992" cy="639366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22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69220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– White option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6" name="Picture 7" descr="Cropped images_Widescreen_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5" y="309563"/>
            <a:ext cx="4035425" cy="451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USY_MB1_PMS_1_Colour_Standard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25" y="4443413"/>
            <a:ext cx="1109663" cy="38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381884" y="1348200"/>
            <a:ext cx="3948874" cy="332683"/>
          </a:xfrm>
        </p:spPr>
        <p:txBody>
          <a:bodyPr anchor="t"/>
          <a:lstStyle>
            <a:lvl1pPr>
              <a:defRPr sz="2200">
                <a:solidFill>
                  <a:schemeClr val="accent1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66942" y="2520726"/>
            <a:ext cx="3963817" cy="639366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82766" y="1686487"/>
            <a:ext cx="3947992" cy="639366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22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55195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87313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Insert slide title here… 24pt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019175"/>
            <a:ext cx="8229600" cy="357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Sub-heading Bold… 20pt</a:t>
            </a:r>
          </a:p>
          <a:p>
            <a:pPr lvl="0"/>
            <a:r>
              <a:rPr lang="en-US"/>
              <a:t>Add body copy </a:t>
            </a:r>
          </a:p>
          <a:p>
            <a:pPr lvl="0"/>
            <a:r>
              <a:rPr lang="en-US"/>
              <a:t>Add bullet point</a:t>
            </a:r>
          </a:p>
          <a:p>
            <a:pPr lvl="0"/>
            <a:r>
              <a:rPr lang="en-US"/>
              <a:t>Add bullet point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457200" y="4759325"/>
            <a:ext cx="8229600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3"/>
          <p:cNvSpPr txBox="1">
            <a:spLocks/>
          </p:cNvSpPr>
          <p:nvPr/>
        </p:nvSpPr>
        <p:spPr>
          <a:xfrm>
            <a:off x="381000" y="4767263"/>
            <a:ext cx="2133600" cy="274637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lang="en-US" sz="900" b="0" i="0" u="none" strike="noStrike" kern="1200" baseline="0" smtClean="0">
                <a:solidFill>
                  <a:schemeClr val="tx1"/>
                </a:solidFill>
                <a:latin typeface="Tw Cen MT"/>
                <a:ea typeface="+mn-ea"/>
                <a:cs typeface="Tw Cen M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dirty="0"/>
              <a:t>The University of Sydney</a:t>
            </a:r>
          </a:p>
        </p:txBody>
      </p:sp>
      <p:sp>
        <p:nvSpPr>
          <p:cNvPr id="12" name="Slide Number Placeholder 5"/>
          <p:cNvSpPr txBox="1">
            <a:spLocks/>
          </p:cNvSpPr>
          <p:nvPr/>
        </p:nvSpPr>
        <p:spPr>
          <a:xfrm>
            <a:off x="6629400" y="4767263"/>
            <a:ext cx="2133600" cy="274637"/>
          </a:xfrm>
          <a:prstGeom prst="rect">
            <a:avLst/>
          </a:prstGeom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en-US" sz="900" smtClean="0">
                <a:latin typeface="Tw Cen MT" charset="0"/>
                <a:cs typeface="Tw Cen MT" charset="0"/>
              </a:rPr>
              <a:t>Page </a:t>
            </a:r>
            <a:fld id="{F30F88B1-0B7C-5B41-A8D6-1F31438BA1D3}" type="slidenum">
              <a:rPr lang="en-US" sz="900" smtClean="0">
                <a:latin typeface="Tw Cen MT" charset="0"/>
                <a:cs typeface="Tw Cen MT" charset="0"/>
              </a:rPr>
              <a:pPr algn="r" eaLnBrk="1" hangingPunct="1">
                <a:defRPr/>
              </a:pPr>
              <a:t>‹#›</a:t>
            </a:fld>
            <a:endParaRPr lang="en-US" sz="900" smtClean="0">
              <a:latin typeface="Tw Cen MT" charset="0"/>
              <a:cs typeface="Tw Cen MT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  <p:sldLayoutId id="2147483875" r:id="rId10"/>
    <p:sldLayoutId id="2147483841" r:id="rId11"/>
    <p:sldLayoutId id="2147483842" r:id="rId12"/>
    <p:sldLayoutId id="2147483843" r:id="rId13"/>
    <p:sldLayoutId id="2147483844" r:id="rId14"/>
    <p:sldLayoutId id="2147483845" r:id="rId15"/>
    <p:sldLayoutId id="2147483846" r:id="rId16"/>
    <p:sldLayoutId id="2147483847" r:id="rId17"/>
    <p:sldLayoutId id="2147483848" r:id="rId18"/>
    <p:sldLayoutId id="2147483876" r:id="rId19"/>
    <p:sldLayoutId id="2147483877" r:id="rId20"/>
    <p:sldLayoutId id="2147483878" r:id="rId21"/>
    <p:sldLayoutId id="2147483879" r:id="rId22"/>
    <p:sldLayoutId id="2147483849" r:id="rId23"/>
    <p:sldLayoutId id="2147483850" r:id="rId24"/>
    <p:sldLayoutId id="2147483854" r:id="rId25"/>
    <p:sldLayoutId id="2147483858" r:id="rId26"/>
    <p:sldLayoutId id="2147483860" r:id="rId27"/>
    <p:sldLayoutId id="2147483862" r:id="rId28"/>
    <p:sldLayoutId id="2147483863" r:id="rId29"/>
    <p:sldLayoutId id="2147483865" r:id="rId30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400" b="1" kern="1200">
          <a:solidFill>
            <a:schemeClr val="accent1"/>
          </a:solidFill>
          <a:latin typeface="Tw Cen MT"/>
          <a:ea typeface="ＭＳ Ｐゴシック" charset="0"/>
          <a:cs typeface="Tw Cen MT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Tw Cen MT" charset="0"/>
          <a:ea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Tw Cen MT" charset="0"/>
          <a:ea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Tw Cen MT" charset="0"/>
          <a:ea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Tw Cen MT" charset="0"/>
          <a:ea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Tw Cen MT" charset="0"/>
          <a:ea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Tw Cen MT" charset="0"/>
          <a:ea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Tw Cen MT" charset="0"/>
          <a:ea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Tw Cen MT" charset="0"/>
          <a:ea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Lucida Grande" charset="0"/>
        <a:buChar char="–"/>
        <a:defRPr sz="2000" kern="1200">
          <a:solidFill>
            <a:schemeClr val="tx1"/>
          </a:solidFill>
          <a:latin typeface="Tw Cen MT"/>
          <a:ea typeface="ＭＳ Ｐゴシック" charset="0"/>
          <a:cs typeface="Tw Cen MT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Tw Cen MT"/>
          <a:ea typeface="ＭＳ Ｐゴシック" charset="0"/>
          <a:cs typeface="Tw Cen MT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Tw Cen MT"/>
          <a:ea typeface="ＭＳ Ｐゴシック" charset="0"/>
          <a:cs typeface="Tw Cen MT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Tw Cen MT"/>
          <a:ea typeface="ＭＳ Ｐゴシック" charset="0"/>
          <a:cs typeface="Tw Cen MT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Tw Cen MT"/>
          <a:ea typeface="ＭＳ Ｐゴシック" charset="0"/>
          <a:cs typeface="Tw Cen MT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66713" y="2520950"/>
            <a:ext cx="3121025" cy="6397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1100">
                <a:latin typeface="Tw Cen MT" charset="0"/>
              </a:rPr>
              <a:t>Ms Zinnia Sahukar</a:t>
            </a:r>
            <a:br>
              <a:rPr lang="en-US" sz="1100">
                <a:latin typeface="Tw Cen MT" charset="0"/>
              </a:rPr>
            </a:br>
            <a:r>
              <a:rPr lang="en-US" sz="1100">
                <a:latin typeface="Tw Cen MT" charset="0"/>
              </a:rPr>
              <a:t>Student Experience Officer</a:t>
            </a:r>
            <a:br>
              <a:rPr lang="en-US" sz="1100">
                <a:latin typeface="Tw Cen MT" charset="0"/>
              </a:rPr>
            </a:br>
            <a:r>
              <a:rPr lang="en-US" sz="1100">
                <a:latin typeface="Tw Cen MT" charset="0"/>
              </a:rPr>
              <a:t>Faculty of Science, Outreach and Engagement Unit</a:t>
            </a:r>
            <a:br>
              <a:rPr lang="en-US" sz="1100">
                <a:latin typeface="Tw Cen MT" charset="0"/>
              </a:rPr>
            </a:br>
            <a:endParaRPr lang="en-US" sz="1100">
              <a:latin typeface="Tw Cen MT" charset="0"/>
            </a:endParaRPr>
          </a:p>
        </p:txBody>
      </p:sp>
      <p:sp>
        <p:nvSpPr>
          <p:cNvPr id="17410" name="Title 4"/>
          <p:cNvSpPr>
            <a:spLocks noGrp="1"/>
          </p:cNvSpPr>
          <p:nvPr>
            <p:ph type="title"/>
          </p:nvPr>
        </p:nvSpPr>
        <p:spPr>
          <a:xfrm>
            <a:off x="382588" y="1347788"/>
            <a:ext cx="3948112" cy="333375"/>
          </a:xfrm>
        </p:spPr>
        <p:txBody>
          <a:bodyPr/>
          <a:lstStyle/>
          <a:p>
            <a:pPr eaLnBrk="1" hangingPunct="1"/>
            <a:r>
              <a:rPr lang="en-US">
                <a:latin typeface="Tw Cen MT" charset="0"/>
              </a:rPr>
              <a:t>Good Practice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6886" y="135088"/>
            <a:ext cx="7174678" cy="4505697"/>
          </a:xfrm>
          <a:prstGeom prst="rect">
            <a:avLst/>
          </a:prstGeom>
        </p:spPr>
      </p:pic>
    </p:spTree>
  </p:cSld>
  <p:clrMapOvr>
    <a:masterClrMapping/>
  </p:clrMapOvr>
  <p:transition spd="slow" advClick="0" advTm="3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Box 5"/>
          <p:cNvSpPr txBox="1">
            <a:spLocks noChangeArrowheads="1"/>
          </p:cNvSpPr>
          <p:nvPr/>
        </p:nvSpPr>
        <p:spPr bwMode="auto">
          <a:xfrm>
            <a:off x="2406650" y="1169988"/>
            <a:ext cx="4991100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AU" sz="1800" i="1" dirty="0"/>
              <a:t>All new sessional staff (tutors and laboratory demonstrators), teaching undergraduate students in Science degrees, are inducted and mentored in learning and teaching via a paid Faculty-level program which has run annually since 2003.</a:t>
            </a:r>
            <a:r>
              <a:rPr lang="en-AU" sz="1800" dirty="0"/>
              <a:t> </a:t>
            </a:r>
            <a:endParaRPr lang="en-US" sz="1800" dirty="0"/>
          </a:p>
        </p:txBody>
      </p:sp>
    </p:spTree>
  </p:cSld>
  <p:clrMapOvr>
    <a:masterClrMapping/>
  </p:clrMapOvr>
  <p:transition spd="slow" advClick="0" advTm="3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5-04-08 at 2.43.1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900" y="0"/>
            <a:ext cx="6161088" cy="466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9823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0"/>
    </mc:Choice>
    <mc:Fallback xmlns="">
      <p:transition xmlns:p14="http://schemas.microsoft.com/office/powerpoint/2010/main" spd="slow" advClick="0" advTm="30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730862699"/>
              </p:ext>
            </p:extLst>
          </p:nvPr>
        </p:nvGraphicFramePr>
        <p:xfrm>
          <a:off x="2192550" y="1661590"/>
          <a:ext cx="5225338" cy="12833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0"/>
            <a:ext cx="9114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How it works</a:t>
            </a:r>
            <a:endParaRPr lang="en-US" sz="1000" dirty="0"/>
          </a:p>
        </p:txBody>
      </p:sp>
    </p:spTree>
  </p:cSld>
  <p:clrMapOvr>
    <a:masterClrMapping/>
  </p:clrMapOvr>
  <p:transition spd="slow" advClick="0" advTm="3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499" y="480248"/>
            <a:ext cx="7159625" cy="418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8" name="TextBox 6"/>
          <p:cNvSpPr txBox="1">
            <a:spLocks noChangeArrowheads="1"/>
          </p:cNvSpPr>
          <p:nvPr/>
        </p:nvSpPr>
        <p:spPr bwMode="auto">
          <a:xfrm>
            <a:off x="5046663" y="4833938"/>
            <a:ext cx="27495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800" dirty="0"/>
              <a:t>Reference: http://</a:t>
            </a:r>
            <a:r>
              <a:rPr lang="en-US" sz="800" dirty="0" err="1"/>
              <a:t>wordpress.viu.ca</a:t>
            </a:r>
            <a:r>
              <a:rPr lang="en-US" sz="800" dirty="0"/>
              <a:t>/</a:t>
            </a:r>
            <a:r>
              <a:rPr lang="en-US" sz="800" dirty="0" err="1"/>
              <a:t>communityofpractice</a:t>
            </a:r>
            <a:r>
              <a:rPr lang="en-US" sz="800" dirty="0"/>
              <a:t>/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12700"/>
            <a:ext cx="11325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Success Factors</a:t>
            </a:r>
            <a:endParaRPr lang="en-US" sz="1000" dirty="0"/>
          </a:p>
        </p:txBody>
      </p:sp>
    </p:spTree>
  </p:cSld>
  <p:clrMapOvr>
    <a:masterClrMapping/>
  </p:clrMapOvr>
  <p:transition spd="slow" advClick="0" advTm="3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700" y="12700"/>
            <a:ext cx="12537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Positive Outcomes </a:t>
            </a:r>
            <a:endParaRPr lang="en-US" sz="1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1000" y="749300"/>
            <a:ext cx="4826000" cy="3225800"/>
          </a:xfrm>
          <a:prstGeom prst="rect">
            <a:avLst/>
          </a:prstGeom>
        </p:spPr>
      </p:pic>
    </p:spTree>
  </p:cSld>
  <p:clrMapOvr>
    <a:masterClrMapping/>
  </p:clrMapOvr>
  <p:transition spd="slow" advClick="0" advTm="3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6075" y="463550"/>
            <a:ext cx="5648325" cy="3748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0500" y="123110"/>
            <a:ext cx="7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Resources</a:t>
            </a:r>
            <a:endParaRPr lang="en-US" sz="1000" dirty="0"/>
          </a:p>
        </p:txBody>
      </p:sp>
    </p:spTree>
  </p:cSld>
  <p:clrMapOvr>
    <a:masterClrMapping/>
  </p:clrMapOvr>
  <p:transition spd="slow" advClick="0" advTm="3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0" y="419100"/>
            <a:ext cx="6350000" cy="393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12700"/>
            <a:ext cx="82630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Challenges</a:t>
            </a:r>
            <a:endParaRPr lang="en-US" sz="1000" dirty="0"/>
          </a:p>
        </p:txBody>
      </p:sp>
    </p:spTree>
  </p:cSld>
  <p:clrMapOvr>
    <a:masterClrMapping/>
  </p:clrMapOvr>
  <p:transition spd="slow" advClick="0" advTm="30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Screen Shot 2015-04-08 at 11.46.02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0"/>
            <a:ext cx="3363912" cy="475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0"/>
            <a:ext cx="9669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Does it work?</a:t>
            </a:r>
            <a:endParaRPr lang="en-US" sz="1000" dirty="0"/>
          </a:p>
        </p:txBody>
      </p:sp>
    </p:spTree>
  </p:cSld>
  <p:clrMapOvr>
    <a:masterClrMapping/>
  </p:clrMapOvr>
  <p:transition spd="slow" advClick="0" advTm="30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echa Kucha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05133"/>
      </a:accent1>
      <a:accent2>
        <a:srgbClr val="808080"/>
      </a:accent2>
      <a:accent3>
        <a:srgbClr val="4C4C4C"/>
      </a:accent3>
      <a:accent4>
        <a:srgbClr val="CCCCCC"/>
      </a:accent4>
      <a:accent5>
        <a:srgbClr val="000000"/>
      </a:accent5>
      <a:accent6>
        <a:srgbClr val="FFB800"/>
      </a:accent6>
      <a:hlink>
        <a:srgbClr val="F05133"/>
      </a:hlink>
      <a:folHlink>
        <a:srgbClr val="F05133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Pecha Kucha.pot</Template>
  <TotalTime>4441</TotalTime>
  <Words>82</Words>
  <Application>Microsoft Office PowerPoint</Application>
  <PresentationFormat>On-screen Show (16:9)</PresentationFormat>
  <Paragraphs>23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Pecha Kucha</vt:lpstr>
      <vt:lpstr>Good Practice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Fuji Xerox Australia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Davy Chileshe</dc:creator>
  <cp:lastModifiedBy>Julia Frederick</cp:lastModifiedBy>
  <cp:revision>101</cp:revision>
  <cp:lastPrinted>2015-04-09T04:42:21Z</cp:lastPrinted>
  <dcterms:created xsi:type="dcterms:W3CDTF">2015-04-07T02:55:11Z</dcterms:created>
  <dcterms:modified xsi:type="dcterms:W3CDTF">2015-04-20T05:15:26Z</dcterms:modified>
</cp:coreProperties>
</file>